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156C"/>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197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F6142-401B-4793-98C1-610D5D998AB4}"/>
              </a:ext>
            </a:extLst>
          </p:cNvPr>
          <p:cNvSpPr>
            <a:spLocks noGrp="1"/>
          </p:cNvSpPr>
          <p:nvPr>
            <p:ph type="ctrTitle"/>
          </p:nvPr>
        </p:nvSpPr>
        <p:spPr>
          <a:xfrm>
            <a:off x="857250" y="1621191"/>
            <a:ext cx="5143500" cy="3448756"/>
          </a:xfrm>
        </p:spPr>
        <p:txBody>
          <a:bodyPr anchor="b"/>
          <a:lstStyle>
            <a:lvl1pPr algn="ctr">
              <a:defRPr sz="8666"/>
            </a:lvl1pPr>
          </a:lstStyle>
          <a:p>
            <a:r>
              <a:rPr lang="en-US"/>
              <a:t>Click to edit Master title style</a:t>
            </a:r>
            <a:endParaRPr lang="en-GB"/>
          </a:p>
        </p:txBody>
      </p:sp>
      <p:sp>
        <p:nvSpPr>
          <p:cNvPr id="3" name="Subtitle 2">
            <a:extLst>
              <a:ext uri="{FF2B5EF4-FFF2-40B4-BE49-F238E27FC236}">
                <a16:creationId xmlns:a16="http://schemas.microsoft.com/office/drawing/2014/main" id="{6526F10B-0ABC-4B8F-9078-EA4E93CD741F}"/>
              </a:ext>
            </a:extLst>
          </p:cNvPr>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C8D87C8-96E6-46CD-AA10-B084C55DE92E}"/>
              </a:ext>
            </a:extLst>
          </p:cNvPr>
          <p:cNvSpPr>
            <a:spLocks noGrp="1"/>
          </p:cNvSpPr>
          <p:nvPr>
            <p:ph type="dt" sz="half" idx="10"/>
          </p:nvPr>
        </p:nvSpPr>
        <p:spPr/>
        <p:txBody>
          <a:bodyPr/>
          <a:lstStyle/>
          <a:p>
            <a:fld id="{73FDDBF0-1A9B-453A-B488-B9F825409EE2}" type="datetimeFigureOut">
              <a:rPr lang="en-GB" smtClean="0"/>
              <a:t>09/05/2022</a:t>
            </a:fld>
            <a:endParaRPr lang="en-GB"/>
          </a:p>
        </p:txBody>
      </p:sp>
      <p:sp>
        <p:nvSpPr>
          <p:cNvPr id="5" name="Footer Placeholder 4">
            <a:extLst>
              <a:ext uri="{FF2B5EF4-FFF2-40B4-BE49-F238E27FC236}">
                <a16:creationId xmlns:a16="http://schemas.microsoft.com/office/drawing/2014/main" id="{D6E4996D-40D9-43CA-A20C-AC2F1EBA2C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EAF2E8-DE74-4123-A8EB-1F6ECB5778A7}"/>
              </a:ext>
            </a:extLst>
          </p:cNvPr>
          <p:cNvSpPr>
            <a:spLocks noGrp="1"/>
          </p:cNvSpPr>
          <p:nvPr>
            <p:ph type="sldNum" sz="quarter" idx="12"/>
          </p:nvPr>
        </p:nvSpPr>
        <p:spPr/>
        <p:txBody>
          <a:bodyPr/>
          <a:lstStyle/>
          <a:p>
            <a:fld id="{9A5A87F9-F87A-41BE-818D-B493E4CBC08D}" type="slidenum">
              <a:rPr lang="en-GB" smtClean="0"/>
              <a:t>‹#›</a:t>
            </a:fld>
            <a:endParaRPr lang="en-GB"/>
          </a:p>
        </p:txBody>
      </p:sp>
    </p:spTree>
    <p:extLst>
      <p:ext uri="{BB962C8B-B14F-4D97-AF65-F5344CB8AC3E}">
        <p14:creationId xmlns:p14="http://schemas.microsoft.com/office/powerpoint/2010/main" val="5638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CF49-6DE3-4489-A88D-136E55362A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616128B-B2DB-4BD4-8ACF-52F04D43D4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C23AA7-479D-4062-B4AD-96FC93270402}"/>
              </a:ext>
            </a:extLst>
          </p:cNvPr>
          <p:cNvSpPr>
            <a:spLocks noGrp="1"/>
          </p:cNvSpPr>
          <p:nvPr>
            <p:ph type="dt" sz="half" idx="10"/>
          </p:nvPr>
        </p:nvSpPr>
        <p:spPr/>
        <p:txBody>
          <a:bodyPr/>
          <a:lstStyle/>
          <a:p>
            <a:fld id="{73FDDBF0-1A9B-453A-B488-B9F825409EE2}" type="datetimeFigureOut">
              <a:rPr lang="en-GB" smtClean="0"/>
              <a:t>09/05/2022</a:t>
            </a:fld>
            <a:endParaRPr lang="en-GB"/>
          </a:p>
        </p:txBody>
      </p:sp>
      <p:sp>
        <p:nvSpPr>
          <p:cNvPr id="5" name="Footer Placeholder 4">
            <a:extLst>
              <a:ext uri="{FF2B5EF4-FFF2-40B4-BE49-F238E27FC236}">
                <a16:creationId xmlns:a16="http://schemas.microsoft.com/office/drawing/2014/main" id="{8909715F-CC2A-4031-916B-0C3696E156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07C5BB-9CB9-4A55-ADDA-233774B048F3}"/>
              </a:ext>
            </a:extLst>
          </p:cNvPr>
          <p:cNvSpPr>
            <a:spLocks noGrp="1"/>
          </p:cNvSpPr>
          <p:nvPr>
            <p:ph type="sldNum" sz="quarter" idx="12"/>
          </p:nvPr>
        </p:nvSpPr>
        <p:spPr/>
        <p:txBody>
          <a:bodyPr/>
          <a:lstStyle/>
          <a:p>
            <a:fld id="{9A5A87F9-F87A-41BE-818D-B493E4CBC08D}" type="slidenum">
              <a:rPr lang="en-GB" smtClean="0"/>
              <a:t>‹#›</a:t>
            </a:fld>
            <a:endParaRPr lang="en-GB"/>
          </a:p>
        </p:txBody>
      </p:sp>
    </p:spTree>
    <p:extLst>
      <p:ext uri="{BB962C8B-B14F-4D97-AF65-F5344CB8AC3E}">
        <p14:creationId xmlns:p14="http://schemas.microsoft.com/office/powerpoint/2010/main" val="3305488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C9F720-4309-4EBE-A86D-B76B898DA39D}"/>
              </a:ext>
            </a:extLst>
          </p:cNvPr>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275F62-6479-4345-8965-AAC3FE305165}"/>
              </a:ext>
            </a:extLst>
          </p:cNvPr>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964060-ADA8-4585-98DD-16A5078F118D}"/>
              </a:ext>
            </a:extLst>
          </p:cNvPr>
          <p:cNvSpPr>
            <a:spLocks noGrp="1"/>
          </p:cNvSpPr>
          <p:nvPr>
            <p:ph type="dt" sz="half" idx="10"/>
          </p:nvPr>
        </p:nvSpPr>
        <p:spPr/>
        <p:txBody>
          <a:bodyPr/>
          <a:lstStyle/>
          <a:p>
            <a:fld id="{73FDDBF0-1A9B-453A-B488-B9F825409EE2}" type="datetimeFigureOut">
              <a:rPr lang="en-GB" smtClean="0"/>
              <a:t>09/05/2022</a:t>
            </a:fld>
            <a:endParaRPr lang="en-GB"/>
          </a:p>
        </p:txBody>
      </p:sp>
      <p:sp>
        <p:nvSpPr>
          <p:cNvPr id="5" name="Footer Placeholder 4">
            <a:extLst>
              <a:ext uri="{FF2B5EF4-FFF2-40B4-BE49-F238E27FC236}">
                <a16:creationId xmlns:a16="http://schemas.microsoft.com/office/drawing/2014/main" id="{73FEC832-E6FA-42AB-AF06-4825486E15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8D1E3F-6117-4FF7-8024-E4905434328F}"/>
              </a:ext>
            </a:extLst>
          </p:cNvPr>
          <p:cNvSpPr>
            <a:spLocks noGrp="1"/>
          </p:cNvSpPr>
          <p:nvPr>
            <p:ph type="sldNum" sz="quarter" idx="12"/>
          </p:nvPr>
        </p:nvSpPr>
        <p:spPr/>
        <p:txBody>
          <a:bodyPr/>
          <a:lstStyle/>
          <a:p>
            <a:fld id="{9A5A87F9-F87A-41BE-818D-B493E4CBC08D}" type="slidenum">
              <a:rPr lang="en-GB" smtClean="0"/>
              <a:t>‹#›</a:t>
            </a:fld>
            <a:endParaRPr lang="en-GB"/>
          </a:p>
        </p:txBody>
      </p:sp>
    </p:spTree>
    <p:extLst>
      <p:ext uri="{BB962C8B-B14F-4D97-AF65-F5344CB8AC3E}">
        <p14:creationId xmlns:p14="http://schemas.microsoft.com/office/powerpoint/2010/main" val="85103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3A4FF-86B7-4034-B75C-C13A35346A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720466-7037-4FFC-8446-F832649FBD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C9DD08-EB74-48E6-BC89-9CF8C7ACB413}"/>
              </a:ext>
            </a:extLst>
          </p:cNvPr>
          <p:cNvSpPr>
            <a:spLocks noGrp="1"/>
          </p:cNvSpPr>
          <p:nvPr>
            <p:ph type="dt" sz="half" idx="10"/>
          </p:nvPr>
        </p:nvSpPr>
        <p:spPr/>
        <p:txBody>
          <a:bodyPr/>
          <a:lstStyle/>
          <a:p>
            <a:fld id="{73FDDBF0-1A9B-453A-B488-B9F825409EE2}" type="datetimeFigureOut">
              <a:rPr lang="en-GB" smtClean="0"/>
              <a:t>09/05/2022</a:t>
            </a:fld>
            <a:endParaRPr lang="en-GB"/>
          </a:p>
        </p:txBody>
      </p:sp>
      <p:sp>
        <p:nvSpPr>
          <p:cNvPr id="5" name="Footer Placeholder 4">
            <a:extLst>
              <a:ext uri="{FF2B5EF4-FFF2-40B4-BE49-F238E27FC236}">
                <a16:creationId xmlns:a16="http://schemas.microsoft.com/office/drawing/2014/main" id="{9A0B56D7-D607-463B-920E-E3AF70CE65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93A851-B98E-4380-9B35-6C2595561412}"/>
              </a:ext>
            </a:extLst>
          </p:cNvPr>
          <p:cNvSpPr>
            <a:spLocks noGrp="1"/>
          </p:cNvSpPr>
          <p:nvPr>
            <p:ph type="sldNum" sz="quarter" idx="12"/>
          </p:nvPr>
        </p:nvSpPr>
        <p:spPr/>
        <p:txBody>
          <a:bodyPr/>
          <a:lstStyle/>
          <a:p>
            <a:fld id="{9A5A87F9-F87A-41BE-818D-B493E4CBC08D}" type="slidenum">
              <a:rPr lang="en-GB" smtClean="0"/>
              <a:t>‹#›</a:t>
            </a:fld>
            <a:endParaRPr lang="en-GB"/>
          </a:p>
        </p:txBody>
      </p:sp>
    </p:spTree>
    <p:extLst>
      <p:ext uri="{BB962C8B-B14F-4D97-AF65-F5344CB8AC3E}">
        <p14:creationId xmlns:p14="http://schemas.microsoft.com/office/powerpoint/2010/main" val="2744535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31E9F-A41B-4DFB-BC7D-739F3BB91EDF}"/>
              </a:ext>
            </a:extLst>
          </p:cNvPr>
          <p:cNvSpPr>
            <a:spLocks noGrp="1"/>
          </p:cNvSpPr>
          <p:nvPr>
            <p:ph type="title"/>
          </p:nvPr>
        </p:nvSpPr>
        <p:spPr>
          <a:xfrm>
            <a:off x="467916" y="2469622"/>
            <a:ext cx="5915025" cy="4120620"/>
          </a:xfrm>
        </p:spPr>
        <p:txBody>
          <a:bodyPr anchor="b"/>
          <a:lstStyle>
            <a:lvl1pPr>
              <a:defRPr sz="8666"/>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531B566-7016-41B0-8242-D1EF89DE088A}"/>
              </a:ext>
            </a:extLst>
          </p:cNvPr>
          <p:cNvSpPr>
            <a:spLocks noGrp="1"/>
          </p:cNvSpPr>
          <p:nvPr>
            <p:ph type="body" idx="1"/>
          </p:nvPr>
        </p:nvSpPr>
        <p:spPr>
          <a:xfrm>
            <a:off x="467916" y="6629225"/>
            <a:ext cx="5915025" cy="2166937"/>
          </a:xfrm>
        </p:spPr>
        <p:txBody>
          <a:bodyPr/>
          <a:lstStyle>
            <a:lvl1pPr marL="0" indent="0">
              <a:buNone/>
              <a:defRPr sz="3467">
                <a:solidFill>
                  <a:schemeClr val="tx1">
                    <a:tint val="75000"/>
                  </a:schemeClr>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238BE5-5360-440F-B246-5C9E0B2AD00F}"/>
              </a:ext>
            </a:extLst>
          </p:cNvPr>
          <p:cNvSpPr>
            <a:spLocks noGrp="1"/>
          </p:cNvSpPr>
          <p:nvPr>
            <p:ph type="dt" sz="half" idx="10"/>
          </p:nvPr>
        </p:nvSpPr>
        <p:spPr/>
        <p:txBody>
          <a:bodyPr/>
          <a:lstStyle/>
          <a:p>
            <a:fld id="{73FDDBF0-1A9B-453A-B488-B9F825409EE2}" type="datetimeFigureOut">
              <a:rPr lang="en-GB" smtClean="0"/>
              <a:t>09/05/2022</a:t>
            </a:fld>
            <a:endParaRPr lang="en-GB"/>
          </a:p>
        </p:txBody>
      </p:sp>
      <p:sp>
        <p:nvSpPr>
          <p:cNvPr id="5" name="Footer Placeholder 4">
            <a:extLst>
              <a:ext uri="{FF2B5EF4-FFF2-40B4-BE49-F238E27FC236}">
                <a16:creationId xmlns:a16="http://schemas.microsoft.com/office/drawing/2014/main" id="{D45F98AC-DBCD-4B6D-87FE-DAD50C3F61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B68321-32FB-475C-B2EA-B12A56EB6110}"/>
              </a:ext>
            </a:extLst>
          </p:cNvPr>
          <p:cNvSpPr>
            <a:spLocks noGrp="1"/>
          </p:cNvSpPr>
          <p:nvPr>
            <p:ph type="sldNum" sz="quarter" idx="12"/>
          </p:nvPr>
        </p:nvSpPr>
        <p:spPr/>
        <p:txBody>
          <a:bodyPr/>
          <a:lstStyle/>
          <a:p>
            <a:fld id="{9A5A87F9-F87A-41BE-818D-B493E4CBC08D}" type="slidenum">
              <a:rPr lang="en-GB" smtClean="0"/>
              <a:t>‹#›</a:t>
            </a:fld>
            <a:endParaRPr lang="en-GB"/>
          </a:p>
        </p:txBody>
      </p:sp>
    </p:spTree>
    <p:extLst>
      <p:ext uri="{BB962C8B-B14F-4D97-AF65-F5344CB8AC3E}">
        <p14:creationId xmlns:p14="http://schemas.microsoft.com/office/powerpoint/2010/main" val="81303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C3164-0A2D-421C-ADC3-598924B87E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12D518-5DE6-48BF-AD9A-7F010F3ABD09}"/>
              </a:ext>
            </a:extLst>
          </p:cNvPr>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CC8C7C-F798-40D0-B516-0922A32BC3E5}"/>
              </a:ext>
            </a:extLst>
          </p:cNvPr>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897D84F-3F9E-450A-B8C1-00A0BFC5C51B}"/>
              </a:ext>
            </a:extLst>
          </p:cNvPr>
          <p:cNvSpPr>
            <a:spLocks noGrp="1"/>
          </p:cNvSpPr>
          <p:nvPr>
            <p:ph type="dt" sz="half" idx="10"/>
          </p:nvPr>
        </p:nvSpPr>
        <p:spPr/>
        <p:txBody>
          <a:bodyPr/>
          <a:lstStyle/>
          <a:p>
            <a:fld id="{73FDDBF0-1A9B-453A-B488-B9F825409EE2}" type="datetimeFigureOut">
              <a:rPr lang="en-GB" smtClean="0"/>
              <a:t>09/05/2022</a:t>
            </a:fld>
            <a:endParaRPr lang="en-GB"/>
          </a:p>
        </p:txBody>
      </p:sp>
      <p:sp>
        <p:nvSpPr>
          <p:cNvPr id="6" name="Footer Placeholder 5">
            <a:extLst>
              <a:ext uri="{FF2B5EF4-FFF2-40B4-BE49-F238E27FC236}">
                <a16:creationId xmlns:a16="http://schemas.microsoft.com/office/drawing/2014/main" id="{2BF89871-A8CB-4ACE-A3B3-1680652D18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57C1D3-C348-4F5A-826B-6CBA68276642}"/>
              </a:ext>
            </a:extLst>
          </p:cNvPr>
          <p:cNvSpPr>
            <a:spLocks noGrp="1"/>
          </p:cNvSpPr>
          <p:nvPr>
            <p:ph type="sldNum" sz="quarter" idx="12"/>
          </p:nvPr>
        </p:nvSpPr>
        <p:spPr/>
        <p:txBody>
          <a:bodyPr/>
          <a:lstStyle/>
          <a:p>
            <a:fld id="{9A5A87F9-F87A-41BE-818D-B493E4CBC08D}" type="slidenum">
              <a:rPr lang="en-GB" smtClean="0"/>
              <a:t>‹#›</a:t>
            </a:fld>
            <a:endParaRPr lang="en-GB"/>
          </a:p>
        </p:txBody>
      </p:sp>
    </p:spTree>
    <p:extLst>
      <p:ext uri="{BB962C8B-B14F-4D97-AF65-F5344CB8AC3E}">
        <p14:creationId xmlns:p14="http://schemas.microsoft.com/office/powerpoint/2010/main" val="250058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D3D19-3BD7-4DFF-BE8E-1AE62A9E0EEE}"/>
              </a:ext>
            </a:extLst>
          </p:cNvPr>
          <p:cNvSpPr>
            <a:spLocks noGrp="1"/>
          </p:cNvSpPr>
          <p:nvPr>
            <p:ph type="title"/>
          </p:nvPr>
        </p:nvSpPr>
        <p:spPr>
          <a:xfrm>
            <a:off x="472381" y="527404"/>
            <a:ext cx="5915025" cy="1914702"/>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9EED1E-F691-40CF-9FD8-C304D0DC2E5D}"/>
              </a:ext>
            </a:extLst>
          </p:cNvPr>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Click to edit Master text styles</a:t>
            </a:r>
          </a:p>
        </p:txBody>
      </p:sp>
      <p:sp>
        <p:nvSpPr>
          <p:cNvPr id="4" name="Content Placeholder 3">
            <a:extLst>
              <a:ext uri="{FF2B5EF4-FFF2-40B4-BE49-F238E27FC236}">
                <a16:creationId xmlns:a16="http://schemas.microsoft.com/office/drawing/2014/main" id="{54314A3F-D66F-42EA-9655-FE184D595A52}"/>
              </a:ext>
            </a:extLst>
          </p:cNvPr>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08E1E47-58C1-4489-B5CA-CAF0A4E0E864}"/>
              </a:ext>
            </a:extLst>
          </p:cNvPr>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Click to edit Master text styles</a:t>
            </a:r>
          </a:p>
        </p:txBody>
      </p:sp>
      <p:sp>
        <p:nvSpPr>
          <p:cNvPr id="6" name="Content Placeholder 5">
            <a:extLst>
              <a:ext uri="{FF2B5EF4-FFF2-40B4-BE49-F238E27FC236}">
                <a16:creationId xmlns:a16="http://schemas.microsoft.com/office/drawing/2014/main" id="{908DD854-4FAC-46C6-B45E-B6F9523A4657}"/>
              </a:ext>
            </a:extLst>
          </p:cNvPr>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E5A4CE-0249-474F-B8B5-7E279268E0EE}"/>
              </a:ext>
            </a:extLst>
          </p:cNvPr>
          <p:cNvSpPr>
            <a:spLocks noGrp="1"/>
          </p:cNvSpPr>
          <p:nvPr>
            <p:ph type="dt" sz="half" idx="10"/>
          </p:nvPr>
        </p:nvSpPr>
        <p:spPr/>
        <p:txBody>
          <a:bodyPr/>
          <a:lstStyle/>
          <a:p>
            <a:fld id="{73FDDBF0-1A9B-453A-B488-B9F825409EE2}" type="datetimeFigureOut">
              <a:rPr lang="en-GB" smtClean="0"/>
              <a:t>09/05/2022</a:t>
            </a:fld>
            <a:endParaRPr lang="en-GB"/>
          </a:p>
        </p:txBody>
      </p:sp>
      <p:sp>
        <p:nvSpPr>
          <p:cNvPr id="8" name="Footer Placeholder 7">
            <a:extLst>
              <a:ext uri="{FF2B5EF4-FFF2-40B4-BE49-F238E27FC236}">
                <a16:creationId xmlns:a16="http://schemas.microsoft.com/office/drawing/2014/main" id="{E3A309BE-B698-4EC1-B44A-2CB73E92B11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84643F9-491F-495C-8624-2970F0582C23}"/>
              </a:ext>
            </a:extLst>
          </p:cNvPr>
          <p:cNvSpPr>
            <a:spLocks noGrp="1"/>
          </p:cNvSpPr>
          <p:nvPr>
            <p:ph type="sldNum" sz="quarter" idx="12"/>
          </p:nvPr>
        </p:nvSpPr>
        <p:spPr/>
        <p:txBody>
          <a:bodyPr/>
          <a:lstStyle/>
          <a:p>
            <a:fld id="{9A5A87F9-F87A-41BE-818D-B493E4CBC08D}" type="slidenum">
              <a:rPr lang="en-GB" smtClean="0"/>
              <a:t>‹#›</a:t>
            </a:fld>
            <a:endParaRPr lang="en-GB"/>
          </a:p>
        </p:txBody>
      </p:sp>
    </p:spTree>
    <p:extLst>
      <p:ext uri="{BB962C8B-B14F-4D97-AF65-F5344CB8AC3E}">
        <p14:creationId xmlns:p14="http://schemas.microsoft.com/office/powerpoint/2010/main" val="175984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AD3E3-632D-4467-8C85-AC6C2D2422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BC35AB6-374C-4533-8306-37D1BA32DDEB}"/>
              </a:ext>
            </a:extLst>
          </p:cNvPr>
          <p:cNvSpPr>
            <a:spLocks noGrp="1"/>
          </p:cNvSpPr>
          <p:nvPr>
            <p:ph type="dt" sz="half" idx="10"/>
          </p:nvPr>
        </p:nvSpPr>
        <p:spPr/>
        <p:txBody>
          <a:bodyPr/>
          <a:lstStyle/>
          <a:p>
            <a:fld id="{73FDDBF0-1A9B-453A-B488-B9F825409EE2}" type="datetimeFigureOut">
              <a:rPr lang="en-GB" smtClean="0"/>
              <a:t>09/05/2022</a:t>
            </a:fld>
            <a:endParaRPr lang="en-GB"/>
          </a:p>
        </p:txBody>
      </p:sp>
      <p:sp>
        <p:nvSpPr>
          <p:cNvPr id="4" name="Footer Placeholder 3">
            <a:extLst>
              <a:ext uri="{FF2B5EF4-FFF2-40B4-BE49-F238E27FC236}">
                <a16:creationId xmlns:a16="http://schemas.microsoft.com/office/drawing/2014/main" id="{D3FFB491-8E24-44E1-9E34-295ECE193AF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5E520-DA8B-4BAA-AC49-4C4329564A7E}"/>
              </a:ext>
            </a:extLst>
          </p:cNvPr>
          <p:cNvSpPr>
            <a:spLocks noGrp="1"/>
          </p:cNvSpPr>
          <p:nvPr>
            <p:ph type="sldNum" sz="quarter" idx="12"/>
          </p:nvPr>
        </p:nvSpPr>
        <p:spPr/>
        <p:txBody>
          <a:bodyPr/>
          <a:lstStyle/>
          <a:p>
            <a:fld id="{9A5A87F9-F87A-41BE-818D-B493E4CBC08D}" type="slidenum">
              <a:rPr lang="en-GB" smtClean="0"/>
              <a:t>‹#›</a:t>
            </a:fld>
            <a:endParaRPr lang="en-GB"/>
          </a:p>
        </p:txBody>
      </p:sp>
    </p:spTree>
    <p:extLst>
      <p:ext uri="{BB962C8B-B14F-4D97-AF65-F5344CB8AC3E}">
        <p14:creationId xmlns:p14="http://schemas.microsoft.com/office/powerpoint/2010/main" val="208133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0AED75-6B30-42DC-B1AD-C0EC355D08A9}"/>
              </a:ext>
            </a:extLst>
          </p:cNvPr>
          <p:cNvSpPr>
            <a:spLocks noGrp="1"/>
          </p:cNvSpPr>
          <p:nvPr>
            <p:ph type="dt" sz="half" idx="10"/>
          </p:nvPr>
        </p:nvSpPr>
        <p:spPr/>
        <p:txBody>
          <a:bodyPr/>
          <a:lstStyle/>
          <a:p>
            <a:fld id="{73FDDBF0-1A9B-453A-B488-B9F825409EE2}" type="datetimeFigureOut">
              <a:rPr lang="en-GB" smtClean="0"/>
              <a:t>09/05/2022</a:t>
            </a:fld>
            <a:endParaRPr lang="en-GB"/>
          </a:p>
        </p:txBody>
      </p:sp>
      <p:sp>
        <p:nvSpPr>
          <p:cNvPr id="3" name="Footer Placeholder 2">
            <a:extLst>
              <a:ext uri="{FF2B5EF4-FFF2-40B4-BE49-F238E27FC236}">
                <a16:creationId xmlns:a16="http://schemas.microsoft.com/office/drawing/2014/main" id="{6F9E1080-9EE3-49F1-B14C-85E2C31FEFD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B953BF-499C-4B03-A082-75FF8EAA6E53}"/>
              </a:ext>
            </a:extLst>
          </p:cNvPr>
          <p:cNvSpPr>
            <a:spLocks noGrp="1"/>
          </p:cNvSpPr>
          <p:nvPr>
            <p:ph type="sldNum" sz="quarter" idx="12"/>
          </p:nvPr>
        </p:nvSpPr>
        <p:spPr/>
        <p:txBody>
          <a:bodyPr/>
          <a:lstStyle/>
          <a:p>
            <a:fld id="{9A5A87F9-F87A-41BE-818D-B493E4CBC08D}" type="slidenum">
              <a:rPr lang="en-GB" smtClean="0"/>
              <a:t>‹#›</a:t>
            </a:fld>
            <a:endParaRPr lang="en-GB"/>
          </a:p>
        </p:txBody>
      </p:sp>
    </p:spTree>
    <p:extLst>
      <p:ext uri="{BB962C8B-B14F-4D97-AF65-F5344CB8AC3E}">
        <p14:creationId xmlns:p14="http://schemas.microsoft.com/office/powerpoint/2010/main" val="3340210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32E08-E666-4FF6-962A-80E89BFEF66C}"/>
              </a:ext>
            </a:extLst>
          </p:cNvPr>
          <p:cNvSpPr>
            <a:spLocks noGrp="1"/>
          </p:cNvSpPr>
          <p:nvPr>
            <p:ph type="title"/>
          </p:nvPr>
        </p:nvSpPr>
        <p:spPr>
          <a:xfrm>
            <a:off x="472381" y="660400"/>
            <a:ext cx="2211883" cy="2311400"/>
          </a:xfrm>
        </p:spPr>
        <p:txBody>
          <a:bodyPr anchor="b"/>
          <a:lstStyle>
            <a:lvl1pPr>
              <a:defRPr sz="4622"/>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75FF5E-C98F-4D1E-811A-DCDC98DBC63E}"/>
              </a:ext>
            </a:extLst>
          </p:cNvPr>
          <p:cNvSpPr>
            <a:spLocks noGrp="1"/>
          </p:cNvSpPr>
          <p:nvPr>
            <p:ph idx="1"/>
          </p:nvPr>
        </p:nvSpPr>
        <p:spPr>
          <a:xfrm>
            <a:off x="2915543" y="1426281"/>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2AD553B-9455-44FB-BA33-9E31B953A6BA}"/>
              </a:ext>
            </a:extLst>
          </p:cNvPr>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a:t>Click to edit Master text styles</a:t>
            </a:r>
          </a:p>
        </p:txBody>
      </p:sp>
      <p:sp>
        <p:nvSpPr>
          <p:cNvPr id="5" name="Date Placeholder 4">
            <a:extLst>
              <a:ext uri="{FF2B5EF4-FFF2-40B4-BE49-F238E27FC236}">
                <a16:creationId xmlns:a16="http://schemas.microsoft.com/office/drawing/2014/main" id="{62A2CDC0-3493-442B-830C-F15ED463D0EA}"/>
              </a:ext>
            </a:extLst>
          </p:cNvPr>
          <p:cNvSpPr>
            <a:spLocks noGrp="1"/>
          </p:cNvSpPr>
          <p:nvPr>
            <p:ph type="dt" sz="half" idx="10"/>
          </p:nvPr>
        </p:nvSpPr>
        <p:spPr/>
        <p:txBody>
          <a:bodyPr/>
          <a:lstStyle/>
          <a:p>
            <a:fld id="{73FDDBF0-1A9B-453A-B488-B9F825409EE2}" type="datetimeFigureOut">
              <a:rPr lang="en-GB" smtClean="0"/>
              <a:t>09/05/2022</a:t>
            </a:fld>
            <a:endParaRPr lang="en-GB"/>
          </a:p>
        </p:txBody>
      </p:sp>
      <p:sp>
        <p:nvSpPr>
          <p:cNvPr id="6" name="Footer Placeholder 5">
            <a:extLst>
              <a:ext uri="{FF2B5EF4-FFF2-40B4-BE49-F238E27FC236}">
                <a16:creationId xmlns:a16="http://schemas.microsoft.com/office/drawing/2014/main" id="{CDC2B469-0F4B-4927-9A0F-014101EE47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1615F9-838A-44C0-A625-E1D14CCB634E}"/>
              </a:ext>
            </a:extLst>
          </p:cNvPr>
          <p:cNvSpPr>
            <a:spLocks noGrp="1"/>
          </p:cNvSpPr>
          <p:nvPr>
            <p:ph type="sldNum" sz="quarter" idx="12"/>
          </p:nvPr>
        </p:nvSpPr>
        <p:spPr/>
        <p:txBody>
          <a:bodyPr/>
          <a:lstStyle/>
          <a:p>
            <a:fld id="{9A5A87F9-F87A-41BE-818D-B493E4CBC08D}" type="slidenum">
              <a:rPr lang="en-GB" smtClean="0"/>
              <a:t>‹#›</a:t>
            </a:fld>
            <a:endParaRPr lang="en-GB"/>
          </a:p>
        </p:txBody>
      </p:sp>
    </p:spTree>
    <p:extLst>
      <p:ext uri="{BB962C8B-B14F-4D97-AF65-F5344CB8AC3E}">
        <p14:creationId xmlns:p14="http://schemas.microsoft.com/office/powerpoint/2010/main" val="41765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FFC39-3381-4576-BED8-8C8A95622CD1}"/>
              </a:ext>
            </a:extLst>
          </p:cNvPr>
          <p:cNvSpPr>
            <a:spLocks noGrp="1"/>
          </p:cNvSpPr>
          <p:nvPr>
            <p:ph type="title"/>
          </p:nvPr>
        </p:nvSpPr>
        <p:spPr>
          <a:xfrm>
            <a:off x="472381" y="660400"/>
            <a:ext cx="2211883" cy="2311400"/>
          </a:xfrm>
        </p:spPr>
        <p:txBody>
          <a:bodyPr anchor="b"/>
          <a:lstStyle>
            <a:lvl1pPr>
              <a:defRPr sz="4622"/>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062BB9-AE2A-49B0-81A0-F5BE6516BD87}"/>
              </a:ext>
            </a:extLst>
          </p:cNvPr>
          <p:cNvSpPr>
            <a:spLocks noGrp="1"/>
          </p:cNvSpPr>
          <p:nvPr>
            <p:ph type="pic" idx="1"/>
          </p:nvPr>
        </p:nvSpPr>
        <p:spPr>
          <a:xfrm>
            <a:off x="2915543" y="1426281"/>
            <a:ext cx="3471863" cy="7039681"/>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lang="en-GB"/>
          </a:p>
        </p:txBody>
      </p:sp>
      <p:sp>
        <p:nvSpPr>
          <p:cNvPr id="4" name="Text Placeholder 3">
            <a:extLst>
              <a:ext uri="{FF2B5EF4-FFF2-40B4-BE49-F238E27FC236}">
                <a16:creationId xmlns:a16="http://schemas.microsoft.com/office/drawing/2014/main" id="{3184F166-E757-4050-A2DC-178C0AE446E8}"/>
              </a:ext>
            </a:extLst>
          </p:cNvPr>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a:t>Click to edit Master text styles</a:t>
            </a:r>
          </a:p>
        </p:txBody>
      </p:sp>
      <p:sp>
        <p:nvSpPr>
          <p:cNvPr id="5" name="Date Placeholder 4">
            <a:extLst>
              <a:ext uri="{FF2B5EF4-FFF2-40B4-BE49-F238E27FC236}">
                <a16:creationId xmlns:a16="http://schemas.microsoft.com/office/drawing/2014/main" id="{E4A7BBB7-ECDD-4BF1-BA44-74F48F14AE5C}"/>
              </a:ext>
            </a:extLst>
          </p:cNvPr>
          <p:cNvSpPr>
            <a:spLocks noGrp="1"/>
          </p:cNvSpPr>
          <p:nvPr>
            <p:ph type="dt" sz="half" idx="10"/>
          </p:nvPr>
        </p:nvSpPr>
        <p:spPr/>
        <p:txBody>
          <a:bodyPr/>
          <a:lstStyle/>
          <a:p>
            <a:fld id="{73FDDBF0-1A9B-453A-B488-B9F825409EE2}" type="datetimeFigureOut">
              <a:rPr lang="en-GB" smtClean="0"/>
              <a:t>09/05/2022</a:t>
            </a:fld>
            <a:endParaRPr lang="en-GB"/>
          </a:p>
        </p:txBody>
      </p:sp>
      <p:sp>
        <p:nvSpPr>
          <p:cNvPr id="6" name="Footer Placeholder 5">
            <a:extLst>
              <a:ext uri="{FF2B5EF4-FFF2-40B4-BE49-F238E27FC236}">
                <a16:creationId xmlns:a16="http://schemas.microsoft.com/office/drawing/2014/main" id="{F5813D91-F2CC-4145-985D-706DD5F9CD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DDE3DC-82A6-4B5C-96BC-631959514948}"/>
              </a:ext>
            </a:extLst>
          </p:cNvPr>
          <p:cNvSpPr>
            <a:spLocks noGrp="1"/>
          </p:cNvSpPr>
          <p:nvPr>
            <p:ph type="sldNum" sz="quarter" idx="12"/>
          </p:nvPr>
        </p:nvSpPr>
        <p:spPr/>
        <p:txBody>
          <a:bodyPr/>
          <a:lstStyle/>
          <a:p>
            <a:fld id="{9A5A87F9-F87A-41BE-818D-B493E4CBC08D}" type="slidenum">
              <a:rPr lang="en-GB" smtClean="0"/>
              <a:t>‹#›</a:t>
            </a:fld>
            <a:endParaRPr lang="en-GB"/>
          </a:p>
        </p:txBody>
      </p:sp>
    </p:spTree>
    <p:extLst>
      <p:ext uri="{BB962C8B-B14F-4D97-AF65-F5344CB8AC3E}">
        <p14:creationId xmlns:p14="http://schemas.microsoft.com/office/powerpoint/2010/main" val="1754383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96D265-87B3-4388-9DF5-B55F34431DAB}"/>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5C9F30-0DDA-41FF-9D4A-80EBE5956307}"/>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D12F55-781F-4C28-9519-AE6E750C8EB4}"/>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FDDBF0-1A9B-453A-B488-B9F825409EE2}" type="datetimeFigureOut">
              <a:rPr lang="en-GB" smtClean="0"/>
              <a:t>09/05/2022</a:t>
            </a:fld>
            <a:endParaRPr lang="en-GB"/>
          </a:p>
        </p:txBody>
      </p:sp>
      <p:sp>
        <p:nvSpPr>
          <p:cNvPr id="5" name="Footer Placeholder 4">
            <a:extLst>
              <a:ext uri="{FF2B5EF4-FFF2-40B4-BE49-F238E27FC236}">
                <a16:creationId xmlns:a16="http://schemas.microsoft.com/office/drawing/2014/main" id="{CFFE41B0-31E2-4EE4-8B36-C91B3629F104}"/>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39C9AEE-11F6-48FB-89FA-96D8146E27C6}"/>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A5A87F9-F87A-41BE-818D-B493E4CBC08D}" type="slidenum">
              <a:rPr lang="en-GB" smtClean="0"/>
              <a:t>‹#›</a:t>
            </a:fld>
            <a:endParaRPr lang="en-GB"/>
          </a:p>
        </p:txBody>
      </p:sp>
    </p:spTree>
    <p:extLst>
      <p:ext uri="{BB962C8B-B14F-4D97-AF65-F5344CB8AC3E}">
        <p14:creationId xmlns:p14="http://schemas.microsoft.com/office/powerpoint/2010/main" val="374358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heeeclipsprog@sussexpartnership.nhs.uk"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335E9C7-6EB4-40B5-BB60-8AFE1135D485}"/>
              </a:ext>
            </a:extLst>
          </p:cNvPr>
          <p:cNvSpPr>
            <a:spLocks noGrp="1"/>
          </p:cNvSpPr>
          <p:nvPr>
            <p:ph type="subTitle" idx="1"/>
          </p:nvPr>
        </p:nvSpPr>
        <p:spPr>
          <a:xfrm>
            <a:off x="387350" y="3857885"/>
            <a:ext cx="6156000" cy="5593923"/>
          </a:xfrm>
        </p:spPr>
        <p:txBody>
          <a:bodyPr>
            <a:normAutofit fontScale="25000" lnSpcReduction="20000"/>
          </a:bodyPr>
          <a:lstStyle/>
          <a:p>
            <a:pPr lvl="0"/>
            <a:r>
              <a:rPr lang="en-GB" sz="11200" b="1" dirty="0">
                <a:solidFill>
                  <a:srgbClr val="AD156C"/>
                </a:solidFill>
                <a:latin typeface="Calibri" panose="020F0502020204030204" pitchFamily="34" charset="0"/>
                <a:ea typeface="Calibri" panose="020F0502020204030204" pitchFamily="34" charset="0"/>
              </a:rPr>
              <a:t>Calling tomorrow’s NHS Leaders</a:t>
            </a:r>
            <a:br>
              <a:rPr lang="en-GB" sz="11200" b="1" dirty="0">
                <a:solidFill>
                  <a:srgbClr val="AD156C"/>
                </a:solidFill>
                <a:latin typeface="Calibri" panose="020F0502020204030204" pitchFamily="34" charset="0"/>
                <a:ea typeface="Calibri" panose="020F0502020204030204" pitchFamily="34" charset="0"/>
              </a:rPr>
            </a:br>
            <a:r>
              <a:rPr lang="en-GB" sz="11200" b="1" dirty="0">
                <a:solidFill>
                  <a:srgbClr val="AD156C"/>
                </a:solidFill>
                <a:latin typeface="Calibri" panose="020F0502020204030204" pitchFamily="34" charset="0"/>
                <a:ea typeface="Calibri" panose="020F0502020204030204" pitchFamily="34" charset="0"/>
              </a:rPr>
              <a:t>from across Kent, Surrey, and Sussex</a:t>
            </a:r>
            <a:endParaRPr lang="en-GB" sz="11200" dirty="0">
              <a:solidFill>
                <a:srgbClr val="AD156C"/>
              </a:solidFill>
              <a:latin typeface="Calibri" panose="020F0502020204030204" pitchFamily="34" charset="0"/>
              <a:ea typeface="Calibri" panose="020F0502020204030204" pitchFamily="34" charset="0"/>
            </a:endParaRPr>
          </a:p>
          <a:p>
            <a:pPr lvl="0" algn="l"/>
            <a:r>
              <a:rPr lang="en-GB" sz="6000" dirty="0">
                <a:solidFill>
                  <a:prstClr val="black"/>
                </a:solidFill>
                <a:latin typeface="Calibri" panose="020F0502020204030204" pitchFamily="34" charset="0"/>
                <a:ea typeface="Calibri" panose="020F0502020204030204" pitchFamily="34" charset="0"/>
              </a:rPr>
              <a:t> Interested?  It’s time to sign up to the highly acclaimed 12-month leadership programme designed specifically for </a:t>
            </a:r>
            <a:r>
              <a:rPr lang="en-GB" sz="6000" b="1" dirty="0">
                <a:solidFill>
                  <a:srgbClr val="AD156C"/>
                </a:solidFill>
                <a:latin typeface="Calibri" panose="020F0502020204030204" pitchFamily="34" charset="0"/>
                <a:ea typeface="Calibri" panose="020F0502020204030204" pitchFamily="34" charset="0"/>
              </a:rPr>
              <a:t>SAS doctors and HST/Registrars…</a:t>
            </a:r>
            <a:r>
              <a:rPr lang="en-GB" sz="6000" dirty="0">
                <a:solidFill>
                  <a:prstClr val="black"/>
                </a:solidFill>
                <a:latin typeface="Calibri" panose="020F0502020204030204" pitchFamily="34" charset="0"/>
                <a:ea typeface="Calibri" panose="020F0502020204030204" pitchFamily="34" charset="0"/>
              </a:rPr>
              <a:t> </a:t>
            </a:r>
          </a:p>
          <a:p>
            <a:pPr marL="342900" lvl="0" indent="-342900" algn="l">
              <a:buFont typeface="Symbol" panose="05050102010706020507" pitchFamily="18" charset="2"/>
              <a:buChar char=""/>
            </a:pPr>
            <a:r>
              <a:rPr lang="en-GB" sz="5200" b="1" dirty="0">
                <a:solidFill>
                  <a:prstClr val="black"/>
                </a:solidFill>
                <a:latin typeface="Calibri" panose="020F0502020204030204" pitchFamily="34" charset="0"/>
                <a:ea typeface="Times New Roman" panose="02020603050405020304" pitchFamily="18" charset="0"/>
              </a:rPr>
              <a:t>eCLiPS</a:t>
            </a:r>
            <a:r>
              <a:rPr lang="en-GB" sz="5200" dirty="0">
                <a:solidFill>
                  <a:prstClr val="black"/>
                </a:solidFill>
                <a:latin typeface="Calibri" panose="020F0502020204030204" pitchFamily="34" charset="0"/>
                <a:ea typeface="Times New Roman" panose="02020603050405020304" pitchFamily="18" charset="0"/>
              </a:rPr>
              <a:t> – </a:t>
            </a:r>
            <a:r>
              <a:rPr lang="en-GB" sz="5200" b="1" dirty="0">
                <a:solidFill>
                  <a:srgbClr val="AD156C"/>
                </a:solidFill>
                <a:latin typeface="Calibri" panose="020F0502020204030204" pitchFamily="34" charset="0"/>
                <a:ea typeface="Times New Roman" panose="02020603050405020304" pitchFamily="18" charset="0"/>
              </a:rPr>
              <a:t>e</a:t>
            </a:r>
            <a:r>
              <a:rPr lang="en-GB" sz="5200" dirty="0">
                <a:solidFill>
                  <a:prstClr val="black"/>
                </a:solidFill>
                <a:latin typeface="Calibri" panose="020F0502020204030204" pitchFamily="34" charset="0"/>
                <a:ea typeface="Times New Roman" panose="02020603050405020304" pitchFamily="18" charset="0"/>
              </a:rPr>
              <a:t>mbedded </a:t>
            </a:r>
            <a:r>
              <a:rPr lang="en-GB" sz="5200" b="1" dirty="0">
                <a:solidFill>
                  <a:srgbClr val="AD156C"/>
                </a:solidFill>
                <a:latin typeface="Calibri" panose="020F0502020204030204" pitchFamily="34" charset="0"/>
                <a:ea typeface="Times New Roman" panose="02020603050405020304" pitchFamily="18" charset="0"/>
              </a:rPr>
              <a:t>C</a:t>
            </a:r>
            <a:r>
              <a:rPr lang="en-GB" sz="5200" dirty="0">
                <a:solidFill>
                  <a:prstClr val="black"/>
                </a:solidFill>
                <a:latin typeface="Calibri" panose="020F0502020204030204" pitchFamily="34" charset="0"/>
                <a:ea typeface="Times New Roman" panose="02020603050405020304" pitchFamily="18" charset="0"/>
              </a:rPr>
              <a:t>linical </a:t>
            </a:r>
            <a:r>
              <a:rPr lang="en-GB" sz="5200" b="1" dirty="0">
                <a:solidFill>
                  <a:srgbClr val="AD156C"/>
                </a:solidFill>
                <a:latin typeface="Calibri" panose="020F0502020204030204" pitchFamily="34" charset="0"/>
              </a:rPr>
              <a:t>L</a:t>
            </a:r>
            <a:r>
              <a:rPr lang="en-GB" sz="5200" dirty="0">
                <a:solidFill>
                  <a:prstClr val="black"/>
                </a:solidFill>
                <a:latin typeface="Calibri" panose="020F0502020204030204" pitchFamily="34" charset="0"/>
                <a:ea typeface="Times New Roman" panose="02020603050405020304" pitchFamily="18" charset="0"/>
              </a:rPr>
              <a:t>eadership </a:t>
            </a:r>
            <a:r>
              <a:rPr lang="en-GB" sz="5200" b="1" dirty="0">
                <a:solidFill>
                  <a:srgbClr val="AD156C"/>
                </a:solidFill>
                <a:latin typeface="Calibri" panose="020F0502020204030204" pitchFamily="34" charset="0"/>
              </a:rPr>
              <a:t>i</a:t>
            </a:r>
            <a:r>
              <a:rPr lang="en-GB" sz="5200" dirty="0">
                <a:solidFill>
                  <a:prstClr val="black"/>
                </a:solidFill>
                <a:latin typeface="Calibri" panose="020F0502020204030204" pitchFamily="34" charset="0"/>
                <a:ea typeface="Times New Roman" panose="02020603050405020304" pitchFamily="18" charset="0"/>
              </a:rPr>
              <a:t>n </a:t>
            </a:r>
            <a:r>
              <a:rPr lang="en-GB" sz="5200" b="1" dirty="0">
                <a:solidFill>
                  <a:srgbClr val="AD156C"/>
                </a:solidFill>
                <a:latin typeface="Calibri" panose="020F0502020204030204" pitchFamily="34" charset="0"/>
              </a:rPr>
              <a:t>P</a:t>
            </a:r>
            <a:r>
              <a:rPr lang="en-GB" sz="5200" dirty="0">
                <a:solidFill>
                  <a:prstClr val="black"/>
                </a:solidFill>
                <a:latin typeface="Calibri" panose="020F0502020204030204" pitchFamily="34" charset="0"/>
                <a:ea typeface="Times New Roman" panose="02020603050405020304" pitchFamily="18" charset="0"/>
              </a:rPr>
              <a:t>ractice </a:t>
            </a:r>
            <a:r>
              <a:rPr lang="en-GB" sz="5200" b="1" dirty="0">
                <a:solidFill>
                  <a:srgbClr val="AD156C"/>
                </a:solidFill>
                <a:latin typeface="Calibri" panose="020F0502020204030204" pitchFamily="34" charset="0"/>
              </a:rPr>
              <a:t>S</a:t>
            </a:r>
            <a:r>
              <a:rPr lang="en-GB" sz="5200" dirty="0">
                <a:solidFill>
                  <a:prstClr val="black"/>
                </a:solidFill>
                <a:latin typeface="Calibri" panose="020F0502020204030204" pitchFamily="34" charset="0"/>
                <a:ea typeface="Times New Roman" panose="02020603050405020304" pitchFamily="18" charset="0"/>
              </a:rPr>
              <a:t>cheme</a:t>
            </a:r>
            <a:endParaRPr lang="en-GB" sz="5200" dirty="0">
              <a:solidFill>
                <a:prstClr val="black"/>
              </a:solidFill>
              <a:latin typeface="Calibri" panose="020F0502020204030204" pitchFamily="34" charset="0"/>
              <a:ea typeface="Calibri" panose="020F0502020204030204" pitchFamily="34" charset="0"/>
            </a:endParaRPr>
          </a:p>
          <a:p>
            <a:pPr marL="342900" lvl="0" indent="-342900" algn="l">
              <a:buFont typeface="Symbol" panose="05050102010706020507" pitchFamily="18" charset="2"/>
              <a:buChar char=""/>
            </a:pPr>
            <a:r>
              <a:rPr lang="en-GB" sz="5200" b="1" dirty="0">
                <a:solidFill>
                  <a:prstClr val="black"/>
                </a:solidFill>
                <a:latin typeface="Calibri" panose="020F0502020204030204" pitchFamily="34" charset="0"/>
                <a:ea typeface="Times New Roman" panose="02020603050405020304" pitchFamily="18" charset="0"/>
              </a:rPr>
              <a:t>Highlights:</a:t>
            </a:r>
            <a:r>
              <a:rPr lang="en-GB" sz="5200" dirty="0">
                <a:solidFill>
                  <a:prstClr val="black"/>
                </a:solidFill>
                <a:latin typeface="Calibri" panose="020F0502020204030204" pitchFamily="34" charset="0"/>
                <a:ea typeface="Times New Roman" panose="02020603050405020304" pitchFamily="18" charset="0"/>
              </a:rPr>
              <a:t> A convenient and mixed blend of virtual &amp; physical (face-to-face) programme delivery, with embedded learning through the management of a self-chosen project which supports you and your organisation, excellent support group/mentoring scheme, and accreditation through the FMLM</a:t>
            </a:r>
            <a:endParaRPr lang="en-GB" sz="5200" dirty="0">
              <a:solidFill>
                <a:prstClr val="black"/>
              </a:solidFill>
              <a:latin typeface="Calibri" panose="020F0502020204030204" pitchFamily="34" charset="0"/>
              <a:ea typeface="Calibri" panose="020F0502020204030204" pitchFamily="34" charset="0"/>
            </a:endParaRPr>
          </a:p>
          <a:p>
            <a:pPr marL="342900" lvl="0" indent="-342900" algn="l">
              <a:buFont typeface="Symbol" panose="05050102010706020507" pitchFamily="18" charset="2"/>
              <a:buChar char=""/>
            </a:pPr>
            <a:r>
              <a:rPr lang="en-GB" sz="5200" b="1" dirty="0">
                <a:solidFill>
                  <a:prstClr val="black"/>
                </a:solidFill>
                <a:latin typeface="Calibri" panose="020F0502020204030204" pitchFamily="34" charset="0"/>
                <a:ea typeface="Times New Roman" panose="02020603050405020304" pitchFamily="18" charset="0"/>
              </a:rPr>
              <a:t>Commitment:</a:t>
            </a:r>
            <a:r>
              <a:rPr lang="en-GB" sz="5200" dirty="0">
                <a:solidFill>
                  <a:prstClr val="black"/>
                </a:solidFill>
                <a:latin typeface="Calibri" panose="020F0502020204030204" pitchFamily="34" charset="0"/>
                <a:ea typeface="Times New Roman" panose="02020603050405020304" pitchFamily="18" charset="0"/>
              </a:rPr>
              <a:t> approx. 2 days per month</a:t>
            </a:r>
            <a:endParaRPr lang="en-GB" sz="5200" dirty="0">
              <a:solidFill>
                <a:prstClr val="black"/>
              </a:solidFill>
              <a:latin typeface="Calibri" panose="020F0502020204030204" pitchFamily="34" charset="0"/>
              <a:ea typeface="Calibri" panose="020F0502020204030204" pitchFamily="34" charset="0"/>
            </a:endParaRPr>
          </a:p>
          <a:p>
            <a:pPr marL="342900" lvl="0" indent="-342900" algn="l">
              <a:buFont typeface="Symbol" panose="05050102010706020507" pitchFamily="18" charset="2"/>
              <a:buChar char=""/>
            </a:pPr>
            <a:r>
              <a:rPr lang="en-GB" sz="5200" b="1" dirty="0">
                <a:solidFill>
                  <a:prstClr val="black"/>
                </a:solidFill>
                <a:latin typeface="Calibri" panose="020F0502020204030204" pitchFamily="34" charset="0"/>
                <a:ea typeface="Times New Roman" panose="02020603050405020304" pitchFamily="18" charset="0"/>
              </a:rPr>
              <a:t>Programme Fees:</a:t>
            </a:r>
            <a:r>
              <a:rPr lang="en-GB" sz="5200" dirty="0">
                <a:solidFill>
                  <a:prstClr val="black"/>
                </a:solidFill>
                <a:latin typeface="Calibri" panose="020F0502020204030204" pitchFamily="34" charset="0"/>
                <a:ea typeface="Times New Roman" panose="02020603050405020304" pitchFamily="18" charset="0"/>
              </a:rPr>
              <a:t> </a:t>
            </a:r>
            <a:r>
              <a:rPr lang="en-GB" sz="5200" i="1" dirty="0">
                <a:solidFill>
                  <a:prstClr val="black"/>
                </a:solidFill>
                <a:latin typeface="Calibri" panose="020F0502020204030204" pitchFamily="34" charset="0"/>
              </a:rPr>
              <a:t>Predominantly </a:t>
            </a:r>
            <a:r>
              <a:rPr lang="en-GB" sz="5200" i="1" dirty="0">
                <a:solidFill>
                  <a:prstClr val="black"/>
                </a:solidFill>
                <a:latin typeface="Calibri" panose="020F0502020204030204" pitchFamily="34" charset="0"/>
                <a:ea typeface="Times New Roman" panose="02020603050405020304" pitchFamily="18" charset="0"/>
              </a:rPr>
              <a:t>Funded by Health Education England, alongside your study budget </a:t>
            </a:r>
            <a:endParaRPr lang="en-GB" sz="5200" dirty="0">
              <a:solidFill>
                <a:prstClr val="black"/>
              </a:solidFill>
              <a:latin typeface="Calibri" panose="020F0502020204030204" pitchFamily="34" charset="0"/>
              <a:ea typeface="Calibri" panose="020F0502020204030204" pitchFamily="34" charset="0"/>
            </a:endParaRPr>
          </a:p>
          <a:p>
            <a:pPr marL="342900" lvl="0" indent="-342900" algn="l">
              <a:buFont typeface="Symbol" panose="05050102010706020507" pitchFamily="18" charset="2"/>
              <a:buChar char=""/>
            </a:pPr>
            <a:r>
              <a:rPr lang="en-GB" sz="5200" b="1" dirty="0">
                <a:solidFill>
                  <a:prstClr val="black"/>
                </a:solidFill>
                <a:latin typeface="Calibri" panose="020F0502020204030204" pitchFamily="34" charset="0"/>
                <a:ea typeface="Times New Roman" panose="02020603050405020304" pitchFamily="18" charset="0"/>
              </a:rPr>
              <a:t>Closing date for applications:</a:t>
            </a:r>
            <a:r>
              <a:rPr lang="en-GB" sz="5200" dirty="0">
                <a:solidFill>
                  <a:prstClr val="black"/>
                </a:solidFill>
                <a:latin typeface="Calibri" panose="020F0502020204030204" pitchFamily="34" charset="0"/>
                <a:ea typeface="Times New Roman" panose="02020603050405020304" pitchFamily="18" charset="0"/>
              </a:rPr>
              <a:t> 3 Sep 2022</a:t>
            </a:r>
            <a:endParaRPr lang="en-GB" sz="5200" dirty="0">
              <a:solidFill>
                <a:prstClr val="black"/>
              </a:solidFill>
              <a:latin typeface="Calibri" panose="020F0502020204030204" pitchFamily="34" charset="0"/>
              <a:ea typeface="Calibri" panose="020F0502020204030204" pitchFamily="34" charset="0"/>
            </a:endParaRPr>
          </a:p>
          <a:p>
            <a:pPr lvl="0"/>
            <a:r>
              <a:rPr lang="en-GB" sz="2000" dirty="0">
                <a:solidFill>
                  <a:prstClr val="black"/>
                </a:solidFill>
                <a:latin typeface="Calibri" panose="020F0502020204030204" pitchFamily="34" charset="0"/>
                <a:ea typeface="Calibri" panose="020F0502020204030204" pitchFamily="34" charset="0"/>
              </a:rPr>
              <a:t> </a:t>
            </a:r>
          </a:p>
          <a:p>
            <a:pPr lvl="0">
              <a:spcBef>
                <a:spcPts val="0"/>
              </a:spcBef>
            </a:pPr>
            <a:r>
              <a:rPr lang="en-GB" sz="6000" i="1" dirty="0">
                <a:solidFill>
                  <a:prstClr val="black"/>
                </a:solidFill>
                <a:latin typeface="Calibri" panose="020F0502020204030204" pitchFamily="34" charset="0"/>
                <a:ea typeface="Calibri" panose="020F0502020204030204" pitchFamily="34" charset="0"/>
              </a:rPr>
              <a:t>Are you ready to step-out and step-up?  Contact the eCLiPS team to register your expression of interest. The full prospectus and application details will then be sent to you as soon as they are published.  We can also arrange a no-commitment call so you can find out more:</a:t>
            </a:r>
          </a:p>
          <a:p>
            <a:pPr lvl="0"/>
            <a:r>
              <a:rPr lang="en-GB" sz="6000" u="sng" dirty="0">
                <a:solidFill>
                  <a:srgbClr val="0563C1"/>
                </a:solidFill>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heeeclipsprog@sussexpartnership.nhs.uk</a:t>
            </a:r>
            <a:endParaRPr lang="en-GB" sz="6000" dirty="0">
              <a:solidFill>
                <a:prstClr val="black"/>
              </a:solidFill>
              <a:latin typeface="Calibri" panose="020F0502020204030204" pitchFamily="34" charset="0"/>
              <a:ea typeface="Calibri" panose="020F0502020204030204" pitchFamily="34" charset="0"/>
            </a:endParaRPr>
          </a:p>
          <a:p>
            <a:pPr lvl="0"/>
            <a:r>
              <a:rPr lang="en-GB" sz="6000" dirty="0">
                <a:solidFill>
                  <a:prstClr val="black"/>
                </a:solidFill>
                <a:latin typeface="Calibri" panose="020F0502020204030204" pitchFamily="34" charset="0"/>
                <a:ea typeface="Calibri" panose="020F0502020204030204" pitchFamily="34" charset="0"/>
                <a:cs typeface="Times New Roman" panose="02020603050405020304" pitchFamily="18" charset="0"/>
              </a:rPr>
              <a:t>07391 402636 (Also available on WhatsApp)</a:t>
            </a:r>
            <a:endParaRPr lang="en-GB" sz="6000" dirty="0">
              <a:solidFill>
                <a:prstClr val="black"/>
              </a:solidFill>
              <a:latin typeface="Calibri" panose="020F0502020204030204" pitchFamily="34" charset="0"/>
              <a:ea typeface="Calibri" panose="020F0502020204030204" pitchFamily="34" charset="0"/>
            </a:endParaRPr>
          </a:p>
          <a:p>
            <a:pPr lvl="0"/>
            <a:r>
              <a:rPr lang="en-GB" sz="2000" dirty="0">
                <a:solidFill>
                  <a:prstClr val="black"/>
                </a:solidFill>
                <a:latin typeface="Calibri" panose="020F0502020204030204" pitchFamily="34" charset="0"/>
                <a:ea typeface="Calibri" panose="020F0502020204030204" pitchFamily="34" charset="0"/>
              </a:rPr>
              <a:t> </a:t>
            </a:r>
            <a:r>
              <a:rPr lang="en-GB" sz="5600" b="1" dirty="0">
                <a:solidFill>
                  <a:srgbClr val="AD156C"/>
                </a:solidFill>
                <a:latin typeface="Calibri" panose="020F0502020204030204" pitchFamily="34" charset="0"/>
                <a:ea typeface="Calibri" panose="020F0502020204030204" pitchFamily="34" charset="0"/>
              </a:rPr>
              <a:t>This is a competitive application process and we reserve the right to close the application date early, so please act now!</a:t>
            </a:r>
            <a:endParaRPr lang="en-GB" sz="5600" dirty="0">
              <a:solidFill>
                <a:srgbClr val="AD156C"/>
              </a:solidFill>
              <a:latin typeface="Calibri" panose="020F0502020204030204" pitchFamily="34" charset="0"/>
              <a:ea typeface="Calibri" panose="020F0502020204030204" pitchFamily="34" charset="0"/>
            </a:endParaRPr>
          </a:p>
          <a:p>
            <a:endParaRPr lang="en-GB" dirty="0"/>
          </a:p>
        </p:txBody>
      </p:sp>
      <p:sp>
        <p:nvSpPr>
          <p:cNvPr id="6" name="Rectangle: Rounded Corners 5">
            <a:extLst>
              <a:ext uri="{FF2B5EF4-FFF2-40B4-BE49-F238E27FC236}">
                <a16:creationId xmlns:a16="http://schemas.microsoft.com/office/drawing/2014/main" id="{8AE1DAB8-B01E-42C7-B5D8-A5A2305E9D32}"/>
              </a:ext>
            </a:extLst>
          </p:cNvPr>
          <p:cNvSpPr/>
          <p:nvPr/>
        </p:nvSpPr>
        <p:spPr>
          <a:xfrm>
            <a:off x="241300" y="3765550"/>
            <a:ext cx="6388100" cy="5574232"/>
          </a:xfrm>
          <a:prstGeom prst="roundRect">
            <a:avLst/>
          </a:prstGeom>
          <a:noFill/>
          <a:ln w="28575">
            <a:solidFill>
              <a:srgbClr val="005EB8"/>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latin typeface="Frutiger" panose="020B0500000000000000" pitchFamily="34" charset="0"/>
            </a:endParaRPr>
          </a:p>
        </p:txBody>
      </p:sp>
      <p:pic>
        <p:nvPicPr>
          <p:cNvPr id="14" name="Picture 13">
            <a:extLst>
              <a:ext uri="{FF2B5EF4-FFF2-40B4-BE49-F238E27FC236}">
                <a16:creationId xmlns:a16="http://schemas.microsoft.com/office/drawing/2014/main" id="{D219C066-6802-43D8-AF96-9791810E1D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2036" y="296663"/>
            <a:ext cx="2004814" cy="461107"/>
          </a:xfrm>
          <a:prstGeom prst="rect">
            <a:avLst/>
          </a:prstGeom>
        </p:spPr>
      </p:pic>
      <p:sp>
        <p:nvSpPr>
          <p:cNvPr id="17" name="TextBox 16">
            <a:extLst>
              <a:ext uri="{FF2B5EF4-FFF2-40B4-BE49-F238E27FC236}">
                <a16:creationId xmlns:a16="http://schemas.microsoft.com/office/drawing/2014/main" id="{D49B5E37-D2BE-4D2C-8203-532372EAC845}"/>
              </a:ext>
            </a:extLst>
          </p:cNvPr>
          <p:cNvSpPr txBox="1"/>
          <p:nvPr/>
        </p:nvSpPr>
        <p:spPr>
          <a:xfrm>
            <a:off x="311150" y="323180"/>
            <a:ext cx="1677935" cy="646331"/>
          </a:xfrm>
          <a:prstGeom prst="rect">
            <a:avLst/>
          </a:prstGeom>
          <a:noFill/>
        </p:spPr>
        <p:txBody>
          <a:bodyPr wrap="square" rtlCol="0">
            <a:spAutoFit/>
          </a:bodyPr>
          <a:lstStyle/>
          <a:p>
            <a:r>
              <a:rPr lang="en-GB" sz="3600" b="1" dirty="0">
                <a:solidFill>
                  <a:srgbClr val="AD156C"/>
                </a:solidFill>
                <a:latin typeface="Frutiger" panose="020B0500000000000000" pitchFamily="34" charset="0"/>
              </a:rPr>
              <a:t>eCLiPS</a:t>
            </a:r>
          </a:p>
        </p:txBody>
      </p:sp>
      <p:pic>
        <p:nvPicPr>
          <p:cNvPr id="23" name="Picture 22">
            <a:extLst>
              <a:ext uri="{FF2B5EF4-FFF2-40B4-BE49-F238E27FC236}">
                <a16:creationId xmlns:a16="http://schemas.microsoft.com/office/drawing/2014/main" id="{A0F75495-D9CC-427C-90D3-2D8F9EF0C8EA}"/>
              </a:ext>
            </a:extLst>
          </p:cNvPr>
          <p:cNvPicPr>
            <a:picLocks noChangeAspect="1"/>
          </p:cNvPicPr>
          <p:nvPr/>
        </p:nvPicPr>
        <p:blipFill>
          <a:blip r:embed="rId4"/>
          <a:stretch>
            <a:fillRect/>
          </a:stretch>
        </p:blipFill>
        <p:spPr>
          <a:xfrm>
            <a:off x="298450" y="9451808"/>
            <a:ext cx="6330950" cy="262024"/>
          </a:xfrm>
          <a:prstGeom prst="rect">
            <a:avLst/>
          </a:prstGeom>
        </p:spPr>
      </p:pic>
      <p:pic>
        <p:nvPicPr>
          <p:cNvPr id="7" name="Picture 6">
            <a:extLst>
              <a:ext uri="{FF2B5EF4-FFF2-40B4-BE49-F238E27FC236}">
                <a16:creationId xmlns:a16="http://schemas.microsoft.com/office/drawing/2014/main" id="{B822A210-7898-F6FC-A663-2F675D4B7E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5132" y="850105"/>
            <a:ext cx="6007735" cy="2895754"/>
          </a:xfrm>
          <a:prstGeom prst="rect">
            <a:avLst/>
          </a:prstGeom>
        </p:spPr>
      </p:pic>
    </p:spTree>
    <p:extLst>
      <p:ext uri="{BB962C8B-B14F-4D97-AF65-F5344CB8AC3E}">
        <p14:creationId xmlns:p14="http://schemas.microsoft.com/office/powerpoint/2010/main" val="3885954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216</Words>
  <Application>Microsoft Office PowerPoint</Application>
  <PresentationFormat>A4 Paper (210x297 mm)</PresentationFormat>
  <Paragraphs>13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Frutiger</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Goatley</dc:creator>
  <cp:lastModifiedBy>Robertson, Fiona (SPFT)</cp:lastModifiedBy>
  <cp:revision>8</cp:revision>
  <dcterms:created xsi:type="dcterms:W3CDTF">2021-08-24T14:46:14Z</dcterms:created>
  <dcterms:modified xsi:type="dcterms:W3CDTF">2022-05-09T10:24:36Z</dcterms:modified>
</cp:coreProperties>
</file>