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948" r:id="rId5"/>
  </p:sldMasterIdLst>
  <p:notesMasterIdLst>
    <p:notesMasterId r:id="rId7"/>
  </p:notesMasterIdLst>
  <p:handoutMasterIdLst>
    <p:handoutMasterId r:id="rId8"/>
  </p:handoutMasterIdLst>
  <p:sldIdLst>
    <p:sldId id="214570691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Health and Wellbeing" id="{774E3E23-697F-4E08-85E3-0183FCFCAE77}">
          <p14:sldIdLst>
            <p14:sldId id="2145706919"/>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 Galloway" initials="HG" lastIdx="14" clrIdx="0">
    <p:extLst>
      <p:ext uri="{19B8F6BF-5375-455C-9EA6-DF929625EA0E}">
        <p15:presenceInfo xmlns:p15="http://schemas.microsoft.com/office/powerpoint/2012/main" userId="S::Helen.Galloway@paconsulting.com::31a76b04-ae31-4312-9d72-c9bbd16f5859" providerId="AD"/>
      </p:ext>
    </p:extLst>
  </p:cmAuthor>
  <p:cmAuthor id="2" name="Bowen, Amy" initials="BA" lastIdx="6" clrIdx="1">
    <p:extLst>
      <p:ext uri="{19B8F6BF-5375-455C-9EA6-DF929625EA0E}">
        <p15:presenceInfo xmlns:p15="http://schemas.microsoft.com/office/powerpoint/2012/main" userId="S-1-5-21-597545548-1168997572-679101248-1348182" providerId="AD"/>
      </p:ext>
    </p:extLst>
  </p:cmAuthor>
  <p:cmAuthor id="3" name="Hinesh Patel" initials="HP" lastIdx="14" clrIdx="2">
    <p:extLst>
      <p:ext uri="{19B8F6BF-5375-455C-9EA6-DF929625EA0E}">
        <p15:presenceInfo xmlns:p15="http://schemas.microsoft.com/office/powerpoint/2012/main" userId="S::hineshpatel@moorhouseconsulting.com::3e422dfd-1fe4-415e-b452-2f5967de3c7f" providerId="AD"/>
      </p:ext>
    </p:extLst>
  </p:cmAuthor>
  <p:cmAuthor id="4" name="Matthew Newman" initials="MN" lastIdx="3" clrIdx="3">
    <p:extLst>
      <p:ext uri="{19B8F6BF-5375-455C-9EA6-DF929625EA0E}">
        <p15:presenceInfo xmlns:p15="http://schemas.microsoft.com/office/powerpoint/2012/main" userId="S::matthewnewman@moorhouseconsulting.com::355202d0-6b99-4111-aa1b-5b9d183e218f" providerId="AD"/>
      </p:ext>
    </p:extLst>
  </p:cmAuthor>
  <p:cmAuthor id="5" name="David Pollard" initials="DP" lastIdx="1" clrIdx="4">
    <p:extLst>
      <p:ext uri="{19B8F6BF-5375-455C-9EA6-DF929625EA0E}">
        <p15:presenceInfo xmlns:p15="http://schemas.microsoft.com/office/powerpoint/2012/main" userId="S::davidpollard@moorhouseconsulting.com::f21ecb46-c1c5-4684-9e16-aa7b2f42dcd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5DB9"/>
    <a:srgbClr val="005FB9"/>
    <a:srgbClr val="005EB8"/>
    <a:srgbClr val="FF00FF"/>
    <a:srgbClr val="C00000"/>
    <a:srgbClr val="BEE0FF"/>
    <a:srgbClr val="4472C5"/>
    <a:srgbClr val="C0DFFF"/>
    <a:srgbClr val="BFDFFF"/>
    <a:srgbClr val="C758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23/12/2021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23/12/2021</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691252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F5DDF-AC29-431B-AAF4-BD37F574FB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5FBD4B-D742-4A05-B0D4-90FA1CC0C4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FBD2F60-D85A-440A-8D0E-F00E8189EDFF}"/>
              </a:ext>
            </a:extLst>
          </p:cNvPr>
          <p:cNvSpPr>
            <a:spLocks noGrp="1"/>
          </p:cNvSpPr>
          <p:nvPr>
            <p:ph type="dt" sz="half" idx="10"/>
          </p:nvPr>
        </p:nvSpPr>
        <p:spPr/>
        <p:txBody>
          <a:bodyPr/>
          <a:lstStyle/>
          <a:p>
            <a:fld id="{9A6C432E-9104-4F67-B057-DF1A963228BC}" type="datetimeFigureOut">
              <a:rPr lang="en-GB" smtClean="0"/>
              <a:t>23/12/2021</a:t>
            </a:fld>
            <a:endParaRPr lang="en-GB"/>
          </a:p>
        </p:txBody>
      </p:sp>
      <p:sp>
        <p:nvSpPr>
          <p:cNvPr id="5" name="Footer Placeholder 4">
            <a:extLst>
              <a:ext uri="{FF2B5EF4-FFF2-40B4-BE49-F238E27FC236}">
                <a16:creationId xmlns:a16="http://schemas.microsoft.com/office/drawing/2014/main" id="{D433EA50-6A58-4664-8498-7E53E560D3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15A089-7181-43C0-89BF-37322A745291}"/>
              </a:ext>
            </a:extLst>
          </p:cNvPr>
          <p:cNvSpPr>
            <a:spLocks noGrp="1"/>
          </p:cNvSpPr>
          <p:nvPr>
            <p:ph type="sldNum" sz="quarter" idx="12"/>
          </p:nvPr>
        </p:nvSpPr>
        <p:spPr/>
        <p:txBody>
          <a:bodyPr/>
          <a:lstStyle/>
          <a:p>
            <a:fld id="{B830389B-1A29-48AA-ACA1-D164589BA48B}" type="slidenum">
              <a:rPr lang="en-GB" smtClean="0"/>
              <a:t>‹#›</a:t>
            </a:fld>
            <a:endParaRPr lang="en-GB"/>
          </a:p>
        </p:txBody>
      </p:sp>
    </p:spTree>
    <p:extLst>
      <p:ext uri="{BB962C8B-B14F-4D97-AF65-F5344CB8AC3E}">
        <p14:creationId xmlns:p14="http://schemas.microsoft.com/office/powerpoint/2010/main" val="645926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81001-3D6D-4B0A-9211-5C909A641CD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8C1FBD-4BA6-4DA0-ADE9-5D30C7BDB3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B467ED-7BCD-4237-83A8-F17D20920FD4}"/>
              </a:ext>
            </a:extLst>
          </p:cNvPr>
          <p:cNvSpPr>
            <a:spLocks noGrp="1"/>
          </p:cNvSpPr>
          <p:nvPr>
            <p:ph type="dt" sz="half" idx="10"/>
          </p:nvPr>
        </p:nvSpPr>
        <p:spPr/>
        <p:txBody>
          <a:bodyPr/>
          <a:lstStyle/>
          <a:p>
            <a:fld id="{9A6C432E-9104-4F67-B057-DF1A963228BC}" type="datetimeFigureOut">
              <a:rPr lang="en-GB" smtClean="0"/>
              <a:t>23/12/2021</a:t>
            </a:fld>
            <a:endParaRPr lang="en-GB"/>
          </a:p>
        </p:txBody>
      </p:sp>
      <p:sp>
        <p:nvSpPr>
          <p:cNvPr id="5" name="Footer Placeholder 4">
            <a:extLst>
              <a:ext uri="{FF2B5EF4-FFF2-40B4-BE49-F238E27FC236}">
                <a16:creationId xmlns:a16="http://schemas.microsoft.com/office/drawing/2014/main" id="{8C3E5D4E-749D-4016-817F-445790DB85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BFA977-5E3A-43E8-A6ED-83243525C78B}"/>
              </a:ext>
            </a:extLst>
          </p:cNvPr>
          <p:cNvSpPr>
            <a:spLocks noGrp="1"/>
          </p:cNvSpPr>
          <p:nvPr>
            <p:ph type="sldNum" sz="quarter" idx="12"/>
          </p:nvPr>
        </p:nvSpPr>
        <p:spPr/>
        <p:txBody>
          <a:bodyPr/>
          <a:lstStyle/>
          <a:p>
            <a:fld id="{B830389B-1A29-48AA-ACA1-D164589BA48B}" type="slidenum">
              <a:rPr lang="en-GB" smtClean="0"/>
              <a:t>‹#›</a:t>
            </a:fld>
            <a:endParaRPr lang="en-GB"/>
          </a:p>
        </p:txBody>
      </p:sp>
    </p:spTree>
    <p:extLst>
      <p:ext uri="{BB962C8B-B14F-4D97-AF65-F5344CB8AC3E}">
        <p14:creationId xmlns:p14="http://schemas.microsoft.com/office/powerpoint/2010/main" val="2606276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F75278-1B41-4DE0-A482-7284776595D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D40B623-9A18-4CB6-BF22-005DE66B1F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FFD9FC-FEC4-419A-A562-BD0E1A828DCB}"/>
              </a:ext>
            </a:extLst>
          </p:cNvPr>
          <p:cNvSpPr>
            <a:spLocks noGrp="1"/>
          </p:cNvSpPr>
          <p:nvPr>
            <p:ph type="dt" sz="half" idx="10"/>
          </p:nvPr>
        </p:nvSpPr>
        <p:spPr/>
        <p:txBody>
          <a:bodyPr/>
          <a:lstStyle/>
          <a:p>
            <a:fld id="{9A6C432E-9104-4F67-B057-DF1A963228BC}" type="datetimeFigureOut">
              <a:rPr lang="en-GB" smtClean="0"/>
              <a:t>23/12/2021</a:t>
            </a:fld>
            <a:endParaRPr lang="en-GB"/>
          </a:p>
        </p:txBody>
      </p:sp>
      <p:sp>
        <p:nvSpPr>
          <p:cNvPr id="5" name="Footer Placeholder 4">
            <a:extLst>
              <a:ext uri="{FF2B5EF4-FFF2-40B4-BE49-F238E27FC236}">
                <a16:creationId xmlns:a16="http://schemas.microsoft.com/office/drawing/2014/main" id="{77F4AED0-0A22-4F17-870D-6538325EB0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BA35AA-B790-48D4-B7B3-674500E0633B}"/>
              </a:ext>
            </a:extLst>
          </p:cNvPr>
          <p:cNvSpPr>
            <a:spLocks noGrp="1"/>
          </p:cNvSpPr>
          <p:nvPr>
            <p:ph type="sldNum" sz="quarter" idx="12"/>
          </p:nvPr>
        </p:nvSpPr>
        <p:spPr/>
        <p:txBody>
          <a:bodyPr/>
          <a:lstStyle/>
          <a:p>
            <a:fld id="{B830389B-1A29-48AA-ACA1-D164589BA48B}" type="slidenum">
              <a:rPr lang="en-GB" smtClean="0"/>
              <a:t>‹#›</a:t>
            </a:fld>
            <a:endParaRPr lang="en-GB"/>
          </a:p>
        </p:txBody>
      </p:sp>
    </p:spTree>
    <p:extLst>
      <p:ext uri="{BB962C8B-B14F-4D97-AF65-F5344CB8AC3E}">
        <p14:creationId xmlns:p14="http://schemas.microsoft.com/office/powerpoint/2010/main" val="3679139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12927-F1D8-43DC-9FAF-D78D2C3F09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0C098B2-1623-4802-8195-ABB893DCD6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8833056-5B4C-4D9D-AF2E-F6CF800211A9}"/>
              </a:ext>
            </a:extLst>
          </p:cNvPr>
          <p:cNvSpPr>
            <a:spLocks noGrp="1"/>
          </p:cNvSpPr>
          <p:nvPr>
            <p:ph type="dt" sz="half" idx="10"/>
          </p:nvPr>
        </p:nvSpPr>
        <p:spPr/>
        <p:txBody>
          <a:bodyPr/>
          <a:lstStyle/>
          <a:p>
            <a:fld id="{1FAD0BE7-CF4A-45D8-98A6-54CD98E01209}" type="datetimeFigureOut">
              <a:rPr lang="en-GB" smtClean="0"/>
              <a:t>23/12/2021</a:t>
            </a:fld>
            <a:endParaRPr lang="en-GB"/>
          </a:p>
        </p:txBody>
      </p:sp>
      <p:sp>
        <p:nvSpPr>
          <p:cNvPr id="5" name="Footer Placeholder 4">
            <a:extLst>
              <a:ext uri="{FF2B5EF4-FFF2-40B4-BE49-F238E27FC236}">
                <a16:creationId xmlns:a16="http://schemas.microsoft.com/office/drawing/2014/main" id="{950134E2-F52C-465D-A660-CB4AB6B56D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7760DF-76CD-4274-BE41-41D974B5FDE7}"/>
              </a:ext>
            </a:extLst>
          </p:cNvPr>
          <p:cNvSpPr>
            <a:spLocks noGrp="1"/>
          </p:cNvSpPr>
          <p:nvPr>
            <p:ph type="sldNum" sz="quarter" idx="12"/>
          </p:nvPr>
        </p:nvSpPr>
        <p:spPr/>
        <p:txBody>
          <a:bodyPr/>
          <a:lstStyle/>
          <a:p>
            <a:fld id="{900FCAA6-1F62-4802-A942-67448D9B46FA}" type="slidenum">
              <a:rPr lang="en-GB" smtClean="0"/>
              <a:t>‹#›</a:t>
            </a:fld>
            <a:endParaRPr lang="en-GB"/>
          </a:p>
        </p:txBody>
      </p:sp>
    </p:spTree>
    <p:extLst>
      <p:ext uri="{BB962C8B-B14F-4D97-AF65-F5344CB8AC3E}">
        <p14:creationId xmlns:p14="http://schemas.microsoft.com/office/powerpoint/2010/main" val="997036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E422D-A91D-4B49-A2AB-E52AC322F38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A79057-FC44-44E7-B140-4A05DB2092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991F2D-2A71-4409-8CA1-B45DA8917192}"/>
              </a:ext>
            </a:extLst>
          </p:cNvPr>
          <p:cNvSpPr>
            <a:spLocks noGrp="1"/>
          </p:cNvSpPr>
          <p:nvPr>
            <p:ph type="dt" sz="half" idx="10"/>
          </p:nvPr>
        </p:nvSpPr>
        <p:spPr/>
        <p:txBody>
          <a:bodyPr/>
          <a:lstStyle/>
          <a:p>
            <a:fld id="{1FAD0BE7-CF4A-45D8-98A6-54CD98E01209}" type="datetimeFigureOut">
              <a:rPr lang="en-GB" smtClean="0"/>
              <a:t>23/12/2021</a:t>
            </a:fld>
            <a:endParaRPr lang="en-GB"/>
          </a:p>
        </p:txBody>
      </p:sp>
      <p:sp>
        <p:nvSpPr>
          <p:cNvPr id="5" name="Footer Placeholder 4">
            <a:extLst>
              <a:ext uri="{FF2B5EF4-FFF2-40B4-BE49-F238E27FC236}">
                <a16:creationId xmlns:a16="http://schemas.microsoft.com/office/drawing/2014/main" id="{BC814186-7B84-4AF4-8BA9-80879685DB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C9CF35-843E-4621-B8EB-81E1E36081F9}"/>
              </a:ext>
            </a:extLst>
          </p:cNvPr>
          <p:cNvSpPr>
            <a:spLocks noGrp="1"/>
          </p:cNvSpPr>
          <p:nvPr>
            <p:ph type="sldNum" sz="quarter" idx="12"/>
          </p:nvPr>
        </p:nvSpPr>
        <p:spPr/>
        <p:txBody>
          <a:bodyPr/>
          <a:lstStyle/>
          <a:p>
            <a:fld id="{900FCAA6-1F62-4802-A942-67448D9B46FA}" type="slidenum">
              <a:rPr lang="en-GB" smtClean="0"/>
              <a:t>‹#›</a:t>
            </a:fld>
            <a:endParaRPr lang="en-GB"/>
          </a:p>
        </p:txBody>
      </p:sp>
    </p:spTree>
    <p:extLst>
      <p:ext uri="{BB962C8B-B14F-4D97-AF65-F5344CB8AC3E}">
        <p14:creationId xmlns:p14="http://schemas.microsoft.com/office/powerpoint/2010/main" val="2522086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AB444-EA54-4D87-BEB9-2A19C5FC4C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DBB271B-810D-4BF8-9C3C-FD8924957D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C43DDE-56ED-428A-93B4-017C4D60A0A5}"/>
              </a:ext>
            </a:extLst>
          </p:cNvPr>
          <p:cNvSpPr>
            <a:spLocks noGrp="1"/>
          </p:cNvSpPr>
          <p:nvPr>
            <p:ph type="dt" sz="half" idx="10"/>
          </p:nvPr>
        </p:nvSpPr>
        <p:spPr/>
        <p:txBody>
          <a:bodyPr/>
          <a:lstStyle/>
          <a:p>
            <a:fld id="{1FAD0BE7-CF4A-45D8-98A6-54CD98E01209}" type="datetimeFigureOut">
              <a:rPr lang="en-GB" smtClean="0"/>
              <a:t>23/12/2021</a:t>
            </a:fld>
            <a:endParaRPr lang="en-GB"/>
          </a:p>
        </p:txBody>
      </p:sp>
      <p:sp>
        <p:nvSpPr>
          <p:cNvPr id="5" name="Footer Placeholder 4">
            <a:extLst>
              <a:ext uri="{FF2B5EF4-FFF2-40B4-BE49-F238E27FC236}">
                <a16:creationId xmlns:a16="http://schemas.microsoft.com/office/drawing/2014/main" id="{F0E1092E-35B9-4C4C-9527-652E2D74F3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B21285-FD97-41D3-9F3B-4F5A4FD62149}"/>
              </a:ext>
            </a:extLst>
          </p:cNvPr>
          <p:cNvSpPr>
            <a:spLocks noGrp="1"/>
          </p:cNvSpPr>
          <p:nvPr>
            <p:ph type="sldNum" sz="quarter" idx="12"/>
          </p:nvPr>
        </p:nvSpPr>
        <p:spPr/>
        <p:txBody>
          <a:bodyPr/>
          <a:lstStyle/>
          <a:p>
            <a:fld id="{900FCAA6-1F62-4802-A942-67448D9B46FA}" type="slidenum">
              <a:rPr lang="en-GB" smtClean="0"/>
              <a:t>‹#›</a:t>
            </a:fld>
            <a:endParaRPr lang="en-GB"/>
          </a:p>
        </p:txBody>
      </p:sp>
    </p:spTree>
    <p:extLst>
      <p:ext uri="{BB962C8B-B14F-4D97-AF65-F5344CB8AC3E}">
        <p14:creationId xmlns:p14="http://schemas.microsoft.com/office/powerpoint/2010/main" val="5955118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F7B92-5C83-4409-93AA-6FF68BF05EA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357C31-967A-4FF1-91D8-B08A03DBCF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29B2C58-8F7C-4082-863B-93F31828D6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CF62340-139A-4C67-AC79-7F57B22AE5A1}"/>
              </a:ext>
            </a:extLst>
          </p:cNvPr>
          <p:cNvSpPr>
            <a:spLocks noGrp="1"/>
          </p:cNvSpPr>
          <p:nvPr>
            <p:ph type="dt" sz="half" idx="10"/>
          </p:nvPr>
        </p:nvSpPr>
        <p:spPr/>
        <p:txBody>
          <a:bodyPr/>
          <a:lstStyle/>
          <a:p>
            <a:fld id="{1FAD0BE7-CF4A-45D8-98A6-54CD98E01209}" type="datetimeFigureOut">
              <a:rPr lang="en-GB" smtClean="0"/>
              <a:t>23/12/2021</a:t>
            </a:fld>
            <a:endParaRPr lang="en-GB"/>
          </a:p>
        </p:txBody>
      </p:sp>
      <p:sp>
        <p:nvSpPr>
          <p:cNvPr id="6" name="Footer Placeholder 5">
            <a:extLst>
              <a:ext uri="{FF2B5EF4-FFF2-40B4-BE49-F238E27FC236}">
                <a16:creationId xmlns:a16="http://schemas.microsoft.com/office/drawing/2014/main" id="{0313D68B-1FC8-42D3-9D28-A5DB1487D6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46271D-A62E-4F34-9E0A-ACDD5CA5494C}"/>
              </a:ext>
            </a:extLst>
          </p:cNvPr>
          <p:cNvSpPr>
            <a:spLocks noGrp="1"/>
          </p:cNvSpPr>
          <p:nvPr>
            <p:ph type="sldNum" sz="quarter" idx="12"/>
          </p:nvPr>
        </p:nvSpPr>
        <p:spPr/>
        <p:txBody>
          <a:bodyPr/>
          <a:lstStyle/>
          <a:p>
            <a:fld id="{900FCAA6-1F62-4802-A942-67448D9B46FA}" type="slidenum">
              <a:rPr lang="en-GB" smtClean="0"/>
              <a:t>‹#›</a:t>
            </a:fld>
            <a:endParaRPr lang="en-GB"/>
          </a:p>
        </p:txBody>
      </p:sp>
    </p:spTree>
    <p:extLst>
      <p:ext uri="{BB962C8B-B14F-4D97-AF65-F5344CB8AC3E}">
        <p14:creationId xmlns:p14="http://schemas.microsoft.com/office/powerpoint/2010/main" val="884938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532C1-44C4-470D-9BFD-D00B3C177AB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E0C8B8F-F30D-47F5-94EC-B9E62DB2C1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F983C6-4CD1-4C2C-B17F-B7C2DFAA30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E730E9D-9AE2-4FFD-BBFB-196E10B807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06A0B4-808D-4680-B6C6-3F84D97157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2FD3AC7-F10F-4EC0-9271-DC95651D8F1F}"/>
              </a:ext>
            </a:extLst>
          </p:cNvPr>
          <p:cNvSpPr>
            <a:spLocks noGrp="1"/>
          </p:cNvSpPr>
          <p:nvPr>
            <p:ph type="dt" sz="half" idx="10"/>
          </p:nvPr>
        </p:nvSpPr>
        <p:spPr/>
        <p:txBody>
          <a:bodyPr/>
          <a:lstStyle/>
          <a:p>
            <a:fld id="{1FAD0BE7-CF4A-45D8-98A6-54CD98E01209}" type="datetimeFigureOut">
              <a:rPr lang="en-GB" smtClean="0"/>
              <a:t>23/12/2021</a:t>
            </a:fld>
            <a:endParaRPr lang="en-GB"/>
          </a:p>
        </p:txBody>
      </p:sp>
      <p:sp>
        <p:nvSpPr>
          <p:cNvPr id="8" name="Footer Placeholder 7">
            <a:extLst>
              <a:ext uri="{FF2B5EF4-FFF2-40B4-BE49-F238E27FC236}">
                <a16:creationId xmlns:a16="http://schemas.microsoft.com/office/drawing/2014/main" id="{403EB90F-E71C-4F2E-B0C2-905C651055A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43C4E38-D3EC-4569-A5F1-967DFDA38BD1}"/>
              </a:ext>
            </a:extLst>
          </p:cNvPr>
          <p:cNvSpPr>
            <a:spLocks noGrp="1"/>
          </p:cNvSpPr>
          <p:nvPr>
            <p:ph type="sldNum" sz="quarter" idx="12"/>
          </p:nvPr>
        </p:nvSpPr>
        <p:spPr/>
        <p:txBody>
          <a:bodyPr/>
          <a:lstStyle/>
          <a:p>
            <a:fld id="{900FCAA6-1F62-4802-A942-67448D9B46FA}" type="slidenum">
              <a:rPr lang="en-GB" smtClean="0"/>
              <a:t>‹#›</a:t>
            </a:fld>
            <a:endParaRPr lang="en-GB"/>
          </a:p>
        </p:txBody>
      </p:sp>
    </p:spTree>
    <p:extLst>
      <p:ext uri="{BB962C8B-B14F-4D97-AF65-F5344CB8AC3E}">
        <p14:creationId xmlns:p14="http://schemas.microsoft.com/office/powerpoint/2010/main" val="2000744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B5925-A35F-4453-B497-9877B9101E1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94F9019-0D21-494D-A320-A7297CD252DB}"/>
              </a:ext>
            </a:extLst>
          </p:cNvPr>
          <p:cNvSpPr>
            <a:spLocks noGrp="1"/>
          </p:cNvSpPr>
          <p:nvPr>
            <p:ph type="dt" sz="half" idx="10"/>
          </p:nvPr>
        </p:nvSpPr>
        <p:spPr/>
        <p:txBody>
          <a:bodyPr/>
          <a:lstStyle/>
          <a:p>
            <a:fld id="{1FAD0BE7-CF4A-45D8-98A6-54CD98E01209}" type="datetimeFigureOut">
              <a:rPr lang="en-GB" smtClean="0"/>
              <a:t>23/12/2021</a:t>
            </a:fld>
            <a:endParaRPr lang="en-GB"/>
          </a:p>
        </p:txBody>
      </p:sp>
      <p:sp>
        <p:nvSpPr>
          <p:cNvPr id="4" name="Footer Placeholder 3">
            <a:extLst>
              <a:ext uri="{FF2B5EF4-FFF2-40B4-BE49-F238E27FC236}">
                <a16:creationId xmlns:a16="http://schemas.microsoft.com/office/drawing/2014/main" id="{A15DE42F-2645-4A55-B722-A60436AB16A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B5FE0CC-54E1-4A2D-BEA4-FF011C1C0573}"/>
              </a:ext>
            </a:extLst>
          </p:cNvPr>
          <p:cNvSpPr>
            <a:spLocks noGrp="1"/>
          </p:cNvSpPr>
          <p:nvPr>
            <p:ph type="sldNum" sz="quarter" idx="12"/>
          </p:nvPr>
        </p:nvSpPr>
        <p:spPr/>
        <p:txBody>
          <a:bodyPr/>
          <a:lstStyle/>
          <a:p>
            <a:fld id="{900FCAA6-1F62-4802-A942-67448D9B46FA}" type="slidenum">
              <a:rPr lang="en-GB" smtClean="0"/>
              <a:t>‹#›</a:t>
            </a:fld>
            <a:endParaRPr lang="en-GB"/>
          </a:p>
        </p:txBody>
      </p:sp>
    </p:spTree>
    <p:extLst>
      <p:ext uri="{BB962C8B-B14F-4D97-AF65-F5344CB8AC3E}">
        <p14:creationId xmlns:p14="http://schemas.microsoft.com/office/powerpoint/2010/main" val="36413505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985A34-F39F-4F03-AE69-BCD9AE9E46FB}"/>
              </a:ext>
            </a:extLst>
          </p:cNvPr>
          <p:cNvSpPr>
            <a:spLocks noGrp="1"/>
          </p:cNvSpPr>
          <p:nvPr>
            <p:ph type="dt" sz="half" idx="10"/>
          </p:nvPr>
        </p:nvSpPr>
        <p:spPr/>
        <p:txBody>
          <a:bodyPr/>
          <a:lstStyle/>
          <a:p>
            <a:fld id="{1FAD0BE7-CF4A-45D8-98A6-54CD98E01209}" type="datetimeFigureOut">
              <a:rPr lang="en-GB" smtClean="0"/>
              <a:t>23/12/2021</a:t>
            </a:fld>
            <a:endParaRPr lang="en-GB"/>
          </a:p>
        </p:txBody>
      </p:sp>
      <p:sp>
        <p:nvSpPr>
          <p:cNvPr id="3" name="Footer Placeholder 2">
            <a:extLst>
              <a:ext uri="{FF2B5EF4-FFF2-40B4-BE49-F238E27FC236}">
                <a16:creationId xmlns:a16="http://schemas.microsoft.com/office/drawing/2014/main" id="{333F8E3B-5EEE-4846-9F53-A61A160CBC7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4D721DF-BA8D-407E-A51F-F669F0EE6899}"/>
              </a:ext>
            </a:extLst>
          </p:cNvPr>
          <p:cNvSpPr>
            <a:spLocks noGrp="1"/>
          </p:cNvSpPr>
          <p:nvPr>
            <p:ph type="sldNum" sz="quarter" idx="12"/>
          </p:nvPr>
        </p:nvSpPr>
        <p:spPr/>
        <p:txBody>
          <a:bodyPr/>
          <a:lstStyle/>
          <a:p>
            <a:fld id="{900FCAA6-1F62-4802-A942-67448D9B46FA}" type="slidenum">
              <a:rPr lang="en-GB" smtClean="0"/>
              <a:t>‹#›</a:t>
            </a:fld>
            <a:endParaRPr lang="en-GB"/>
          </a:p>
        </p:txBody>
      </p:sp>
    </p:spTree>
    <p:extLst>
      <p:ext uri="{BB962C8B-B14F-4D97-AF65-F5344CB8AC3E}">
        <p14:creationId xmlns:p14="http://schemas.microsoft.com/office/powerpoint/2010/main" val="13738179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96FA0-C781-43B6-A580-5F5F57D39E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C9A48AB-0EC7-44D1-A0AA-C18E45215A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447E699-8809-46FC-8B51-60403F83EB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717E21-0BE5-4112-92DC-09CBAD15EAAD}"/>
              </a:ext>
            </a:extLst>
          </p:cNvPr>
          <p:cNvSpPr>
            <a:spLocks noGrp="1"/>
          </p:cNvSpPr>
          <p:nvPr>
            <p:ph type="dt" sz="half" idx="10"/>
          </p:nvPr>
        </p:nvSpPr>
        <p:spPr/>
        <p:txBody>
          <a:bodyPr/>
          <a:lstStyle/>
          <a:p>
            <a:fld id="{1FAD0BE7-CF4A-45D8-98A6-54CD98E01209}" type="datetimeFigureOut">
              <a:rPr lang="en-GB" smtClean="0"/>
              <a:t>23/12/2021</a:t>
            </a:fld>
            <a:endParaRPr lang="en-GB"/>
          </a:p>
        </p:txBody>
      </p:sp>
      <p:sp>
        <p:nvSpPr>
          <p:cNvPr id="6" name="Footer Placeholder 5">
            <a:extLst>
              <a:ext uri="{FF2B5EF4-FFF2-40B4-BE49-F238E27FC236}">
                <a16:creationId xmlns:a16="http://schemas.microsoft.com/office/drawing/2014/main" id="{D02074E4-960B-413E-B6FD-D3803A23D6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0BCDB1C-C20E-4215-8C20-1850956409BB}"/>
              </a:ext>
            </a:extLst>
          </p:cNvPr>
          <p:cNvSpPr>
            <a:spLocks noGrp="1"/>
          </p:cNvSpPr>
          <p:nvPr>
            <p:ph type="sldNum" sz="quarter" idx="12"/>
          </p:nvPr>
        </p:nvSpPr>
        <p:spPr/>
        <p:txBody>
          <a:bodyPr/>
          <a:lstStyle/>
          <a:p>
            <a:fld id="{900FCAA6-1F62-4802-A942-67448D9B46FA}" type="slidenum">
              <a:rPr lang="en-GB" smtClean="0"/>
              <a:t>‹#›</a:t>
            </a:fld>
            <a:endParaRPr lang="en-GB"/>
          </a:p>
        </p:txBody>
      </p:sp>
    </p:spTree>
    <p:extLst>
      <p:ext uri="{BB962C8B-B14F-4D97-AF65-F5344CB8AC3E}">
        <p14:creationId xmlns:p14="http://schemas.microsoft.com/office/powerpoint/2010/main" val="4205323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1DC64-A1D9-4E06-BDFB-DB8F402638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F550118-9CDA-474F-87E5-0BA4A7F461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D56ED7-D9DB-4533-8981-291ADEF1D976}"/>
              </a:ext>
            </a:extLst>
          </p:cNvPr>
          <p:cNvSpPr>
            <a:spLocks noGrp="1"/>
          </p:cNvSpPr>
          <p:nvPr>
            <p:ph type="dt" sz="half" idx="10"/>
          </p:nvPr>
        </p:nvSpPr>
        <p:spPr/>
        <p:txBody>
          <a:bodyPr/>
          <a:lstStyle/>
          <a:p>
            <a:fld id="{9A6C432E-9104-4F67-B057-DF1A963228BC}" type="datetimeFigureOut">
              <a:rPr lang="en-GB" smtClean="0"/>
              <a:t>23/12/2021</a:t>
            </a:fld>
            <a:endParaRPr lang="en-GB"/>
          </a:p>
        </p:txBody>
      </p:sp>
      <p:sp>
        <p:nvSpPr>
          <p:cNvPr id="5" name="Footer Placeholder 4">
            <a:extLst>
              <a:ext uri="{FF2B5EF4-FFF2-40B4-BE49-F238E27FC236}">
                <a16:creationId xmlns:a16="http://schemas.microsoft.com/office/drawing/2014/main" id="{53EED9FD-14CB-47C1-98CB-0326D9410B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4C24C3-F7D4-4E5B-9FE5-BC72040093C5}"/>
              </a:ext>
            </a:extLst>
          </p:cNvPr>
          <p:cNvSpPr>
            <a:spLocks noGrp="1"/>
          </p:cNvSpPr>
          <p:nvPr>
            <p:ph type="sldNum" sz="quarter" idx="12"/>
          </p:nvPr>
        </p:nvSpPr>
        <p:spPr/>
        <p:txBody>
          <a:bodyPr/>
          <a:lstStyle/>
          <a:p>
            <a:fld id="{B830389B-1A29-48AA-ACA1-D164589BA48B}" type="slidenum">
              <a:rPr lang="en-GB" smtClean="0"/>
              <a:t>‹#›</a:t>
            </a:fld>
            <a:endParaRPr lang="en-GB"/>
          </a:p>
        </p:txBody>
      </p:sp>
    </p:spTree>
    <p:extLst>
      <p:ext uri="{BB962C8B-B14F-4D97-AF65-F5344CB8AC3E}">
        <p14:creationId xmlns:p14="http://schemas.microsoft.com/office/powerpoint/2010/main" val="12345017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F7365-854A-4F52-8E1C-A828C97D83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0DEDB23-B7DE-41EA-B109-14283E4AE4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EE947D4-43E4-4C3B-AB4F-216D4374E2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503524-7796-4924-AEC2-A1AC975598C8}"/>
              </a:ext>
            </a:extLst>
          </p:cNvPr>
          <p:cNvSpPr>
            <a:spLocks noGrp="1"/>
          </p:cNvSpPr>
          <p:nvPr>
            <p:ph type="dt" sz="half" idx="10"/>
          </p:nvPr>
        </p:nvSpPr>
        <p:spPr/>
        <p:txBody>
          <a:bodyPr/>
          <a:lstStyle/>
          <a:p>
            <a:fld id="{1FAD0BE7-CF4A-45D8-98A6-54CD98E01209}" type="datetimeFigureOut">
              <a:rPr lang="en-GB" smtClean="0"/>
              <a:t>23/12/2021</a:t>
            </a:fld>
            <a:endParaRPr lang="en-GB"/>
          </a:p>
        </p:txBody>
      </p:sp>
      <p:sp>
        <p:nvSpPr>
          <p:cNvPr id="6" name="Footer Placeholder 5">
            <a:extLst>
              <a:ext uri="{FF2B5EF4-FFF2-40B4-BE49-F238E27FC236}">
                <a16:creationId xmlns:a16="http://schemas.microsoft.com/office/drawing/2014/main" id="{9BCC95A4-E331-4B3C-A115-C36F095415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D8D506-D67B-4509-8954-90654397686D}"/>
              </a:ext>
            </a:extLst>
          </p:cNvPr>
          <p:cNvSpPr>
            <a:spLocks noGrp="1"/>
          </p:cNvSpPr>
          <p:nvPr>
            <p:ph type="sldNum" sz="quarter" idx="12"/>
          </p:nvPr>
        </p:nvSpPr>
        <p:spPr/>
        <p:txBody>
          <a:bodyPr/>
          <a:lstStyle/>
          <a:p>
            <a:fld id="{900FCAA6-1F62-4802-A942-67448D9B46FA}" type="slidenum">
              <a:rPr lang="en-GB" smtClean="0"/>
              <a:t>‹#›</a:t>
            </a:fld>
            <a:endParaRPr lang="en-GB"/>
          </a:p>
        </p:txBody>
      </p:sp>
    </p:spTree>
    <p:extLst>
      <p:ext uri="{BB962C8B-B14F-4D97-AF65-F5344CB8AC3E}">
        <p14:creationId xmlns:p14="http://schemas.microsoft.com/office/powerpoint/2010/main" val="24852572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B176C-A59C-430A-8E1E-58754FCD579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6137FDD-57FC-4F01-9EF4-5FF8830EEA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BEC3FC-6B37-4AF8-8885-802075F803E0}"/>
              </a:ext>
            </a:extLst>
          </p:cNvPr>
          <p:cNvSpPr>
            <a:spLocks noGrp="1"/>
          </p:cNvSpPr>
          <p:nvPr>
            <p:ph type="dt" sz="half" idx="10"/>
          </p:nvPr>
        </p:nvSpPr>
        <p:spPr/>
        <p:txBody>
          <a:bodyPr/>
          <a:lstStyle/>
          <a:p>
            <a:fld id="{1FAD0BE7-CF4A-45D8-98A6-54CD98E01209}" type="datetimeFigureOut">
              <a:rPr lang="en-GB" smtClean="0"/>
              <a:t>23/12/2021</a:t>
            </a:fld>
            <a:endParaRPr lang="en-GB"/>
          </a:p>
        </p:txBody>
      </p:sp>
      <p:sp>
        <p:nvSpPr>
          <p:cNvPr id="5" name="Footer Placeholder 4">
            <a:extLst>
              <a:ext uri="{FF2B5EF4-FFF2-40B4-BE49-F238E27FC236}">
                <a16:creationId xmlns:a16="http://schemas.microsoft.com/office/drawing/2014/main" id="{C389FFFD-0B33-489A-B338-E9820347A4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F3B53C-33AD-4FB3-B774-862E667F0450}"/>
              </a:ext>
            </a:extLst>
          </p:cNvPr>
          <p:cNvSpPr>
            <a:spLocks noGrp="1"/>
          </p:cNvSpPr>
          <p:nvPr>
            <p:ph type="sldNum" sz="quarter" idx="12"/>
          </p:nvPr>
        </p:nvSpPr>
        <p:spPr/>
        <p:txBody>
          <a:bodyPr/>
          <a:lstStyle/>
          <a:p>
            <a:fld id="{900FCAA6-1F62-4802-A942-67448D9B46FA}" type="slidenum">
              <a:rPr lang="en-GB" smtClean="0"/>
              <a:t>‹#›</a:t>
            </a:fld>
            <a:endParaRPr lang="en-GB"/>
          </a:p>
        </p:txBody>
      </p:sp>
    </p:spTree>
    <p:extLst>
      <p:ext uri="{BB962C8B-B14F-4D97-AF65-F5344CB8AC3E}">
        <p14:creationId xmlns:p14="http://schemas.microsoft.com/office/powerpoint/2010/main" val="14441784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B40D11-4CAF-4720-80C8-0B2CF9920CD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33785E-2EB6-4E6F-9F3B-4F750E62A3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FB4903-FCA6-4B2D-A42A-407B2D0BBD97}"/>
              </a:ext>
            </a:extLst>
          </p:cNvPr>
          <p:cNvSpPr>
            <a:spLocks noGrp="1"/>
          </p:cNvSpPr>
          <p:nvPr>
            <p:ph type="dt" sz="half" idx="10"/>
          </p:nvPr>
        </p:nvSpPr>
        <p:spPr/>
        <p:txBody>
          <a:bodyPr/>
          <a:lstStyle/>
          <a:p>
            <a:fld id="{1FAD0BE7-CF4A-45D8-98A6-54CD98E01209}" type="datetimeFigureOut">
              <a:rPr lang="en-GB" smtClean="0"/>
              <a:t>23/12/2021</a:t>
            </a:fld>
            <a:endParaRPr lang="en-GB"/>
          </a:p>
        </p:txBody>
      </p:sp>
      <p:sp>
        <p:nvSpPr>
          <p:cNvPr id="5" name="Footer Placeholder 4">
            <a:extLst>
              <a:ext uri="{FF2B5EF4-FFF2-40B4-BE49-F238E27FC236}">
                <a16:creationId xmlns:a16="http://schemas.microsoft.com/office/drawing/2014/main" id="{4F1F9BCF-FE04-4FCB-8CF4-49870B5524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C1DD75-72E7-4BF0-97EC-80AF5BE50C32}"/>
              </a:ext>
            </a:extLst>
          </p:cNvPr>
          <p:cNvSpPr>
            <a:spLocks noGrp="1"/>
          </p:cNvSpPr>
          <p:nvPr>
            <p:ph type="sldNum" sz="quarter" idx="12"/>
          </p:nvPr>
        </p:nvSpPr>
        <p:spPr/>
        <p:txBody>
          <a:bodyPr/>
          <a:lstStyle/>
          <a:p>
            <a:fld id="{900FCAA6-1F62-4802-A942-67448D9B46FA}" type="slidenum">
              <a:rPr lang="en-GB" smtClean="0"/>
              <a:t>‹#›</a:t>
            </a:fld>
            <a:endParaRPr lang="en-GB"/>
          </a:p>
        </p:txBody>
      </p:sp>
    </p:spTree>
    <p:extLst>
      <p:ext uri="{BB962C8B-B14F-4D97-AF65-F5344CB8AC3E}">
        <p14:creationId xmlns:p14="http://schemas.microsoft.com/office/powerpoint/2010/main" val="39697157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1877" y="1037979"/>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1878" y="1833143"/>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4" name="Picture 13" descr="A picture containing clipart&#10;&#10;Description generated with very high confidence">
            <a:extLst>
              <a:ext uri="{FF2B5EF4-FFF2-40B4-BE49-F238E27FC236}">
                <a16:creationId xmlns:a16="http://schemas.microsoft.com/office/drawing/2014/main" id="{284323AA-9573-44A2-B321-13F3CEFFCC69}"/>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spTree>
    <p:extLst>
      <p:ext uri="{BB962C8B-B14F-4D97-AF65-F5344CB8AC3E}">
        <p14:creationId xmlns:p14="http://schemas.microsoft.com/office/powerpoint/2010/main" val="4271858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1254A-9C3F-4AC9-BD03-2B6C718E0F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F9B4847-B36F-4A15-AD3F-168691D207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4BE649-B763-4FF0-B045-10E5505D2A63}"/>
              </a:ext>
            </a:extLst>
          </p:cNvPr>
          <p:cNvSpPr>
            <a:spLocks noGrp="1"/>
          </p:cNvSpPr>
          <p:nvPr>
            <p:ph type="dt" sz="half" idx="10"/>
          </p:nvPr>
        </p:nvSpPr>
        <p:spPr/>
        <p:txBody>
          <a:bodyPr/>
          <a:lstStyle/>
          <a:p>
            <a:fld id="{9A6C432E-9104-4F67-B057-DF1A963228BC}" type="datetimeFigureOut">
              <a:rPr lang="en-GB" smtClean="0"/>
              <a:t>23/12/2021</a:t>
            </a:fld>
            <a:endParaRPr lang="en-GB"/>
          </a:p>
        </p:txBody>
      </p:sp>
      <p:sp>
        <p:nvSpPr>
          <p:cNvPr id="5" name="Footer Placeholder 4">
            <a:extLst>
              <a:ext uri="{FF2B5EF4-FFF2-40B4-BE49-F238E27FC236}">
                <a16:creationId xmlns:a16="http://schemas.microsoft.com/office/drawing/2014/main" id="{CC8C4144-7FEE-47AB-9377-3E7C69E151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699BA4-9BA0-4AD8-A15C-28EFE41223D7}"/>
              </a:ext>
            </a:extLst>
          </p:cNvPr>
          <p:cNvSpPr>
            <a:spLocks noGrp="1"/>
          </p:cNvSpPr>
          <p:nvPr>
            <p:ph type="sldNum" sz="quarter" idx="12"/>
          </p:nvPr>
        </p:nvSpPr>
        <p:spPr/>
        <p:txBody>
          <a:bodyPr/>
          <a:lstStyle/>
          <a:p>
            <a:fld id="{B830389B-1A29-48AA-ACA1-D164589BA48B}" type="slidenum">
              <a:rPr lang="en-GB" smtClean="0"/>
              <a:t>‹#›</a:t>
            </a:fld>
            <a:endParaRPr lang="en-GB"/>
          </a:p>
        </p:txBody>
      </p:sp>
    </p:spTree>
    <p:extLst>
      <p:ext uri="{BB962C8B-B14F-4D97-AF65-F5344CB8AC3E}">
        <p14:creationId xmlns:p14="http://schemas.microsoft.com/office/powerpoint/2010/main" val="115782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47890-5D45-4D29-84B6-8F1B20589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BA336E-FDEE-41EE-983B-84828118B0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63318C9-8DD4-44A9-BC46-5C2CE3B2C1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EE890B6-AAA3-4D50-9D23-6C0D17BADA6D}"/>
              </a:ext>
            </a:extLst>
          </p:cNvPr>
          <p:cNvSpPr>
            <a:spLocks noGrp="1"/>
          </p:cNvSpPr>
          <p:nvPr>
            <p:ph type="dt" sz="half" idx="10"/>
          </p:nvPr>
        </p:nvSpPr>
        <p:spPr/>
        <p:txBody>
          <a:bodyPr/>
          <a:lstStyle/>
          <a:p>
            <a:fld id="{9A6C432E-9104-4F67-B057-DF1A963228BC}" type="datetimeFigureOut">
              <a:rPr lang="en-GB" smtClean="0"/>
              <a:t>23/12/2021</a:t>
            </a:fld>
            <a:endParaRPr lang="en-GB"/>
          </a:p>
        </p:txBody>
      </p:sp>
      <p:sp>
        <p:nvSpPr>
          <p:cNvPr id="6" name="Footer Placeholder 5">
            <a:extLst>
              <a:ext uri="{FF2B5EF4-FFF2-40B4-BE49-F238E27FC236}">
                <a16:creationId xmlns:a16="http://schemas.microsoft.com/office/drawing/2014/main" id="{7CA4FBDE-055C-458D-A97D-687B7001F6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E83C715-42BC-4FAB-9774-1932D279B99E}"/>
              </a:ext>
            </a:extLst>
          </p:cNvPr>
          <p:cNvSpPr>
            <a:spLocks noGrp="1"/>
          </p:cNvSpPr>
          <p:nvPr>
            <p:ph type="sldNum" sz="quarter" idx="12"/>
          </p:nvPr>
        </p:nvSpPr>
        <p:spPr/>
        <p:txBody>
          <a:bodyPr/>
          <a:lstStyle/>
          <a:p>
            <a:fld id="{B830389B-1A29-48AA-ACA1-D164589BA48B}" type="slidenum">
              <a:rPr lang="en-GB" smtClean="0"/>
              <a:t>‹#›</a:t>
            </a:fld>
            <a:endParaRPr lang="en-GB"/>
          </a:p>
        </p:txBody>
      </p:sp>
    </p:spTree>
    <p:extLst>
      <p:ext uri="{BB962C8B-B14F-4D97-AF65-F5344CB8AC3E}">
        <p14:creationId xmlns:p14="http://schemas.microsoft.com/office/powerpoint/2010/main" val="20566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B9358-2D45-47C2-B99A-21BA23045A5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BD5025-D4C8-4325-87BF-4DAD84D37E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ADC371-AED4-4F18-BB8A-8ABF5F98D7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7F6E1BA-E7E2-4707-A178-0C89520B7A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0176B8-2C4A-4E3F-8EC4-C5202BF196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E8143E0-CF05-4C08-BDB1-09B6011BF8C3}"/>
              </a:ext>
            </a:extLst>
          </p:cNvPr>
          <p:cNvSpPr>
            <a:spLocks noGrp="1"/>
          </p:cNvSpPr>
          <p:nvPr>
            <p:ph type="dt" sz="half" idx="10"/>
          </p:nvPr>
        </p:nvSpPr>
        <p:spPr/>
        <p:txBody>
          <a:bodyPr/>
          <a:lstStyle/>
          <a:p>
            <a:fld id="{9A6C432E-9104-4F67-B057-DF1A963228BC}" type="datetimeFigureOut">
              <a:rPr lang="en-GB" smtClean="0"/>
              <a:t>23/12/2021</a:t>
            </a:fld>
            <a:endParaRPr lang="en-GB"/>
          </a:p>
        </p:txBody>
      </p:sp>
      <p:sp>
        <p:nvSpPr>
          <p:cNvPr id="8" name="Footer Placeholder 7">
            <a:extLst>
              <a:ext uri="{FF2B5EF4-FFF2-40B4-BE49-F238E27FC236}">
                <a16:creationId xmlns:a16="http://schemas.microsoft.com/office/drawing/2014/main" id="{E2E2A3BC-539F-46E1-A5A6-36560172649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CCBADCD-DE6D-43C4-A0B3-314B5ADB61A9}"/>
              </a:ext>
            </a:extLst>
          </p:cNvPr>
          <p:cNvSpPr>
            <a:spLocks noGrp="1"/>
          </p:cNvSpPr>
          <p:nvPr>
            <p:ph type="sldNum" sz="quarter" idx="12"/>
          </p:nvPr>
        </p:nvSpPr>
        <p:spPr/>
        <p:txBody>
          <a:bodyPr/>
          <a:lstStyle/>
          <a:p>
            <a:fld id="{B830389B-1A29-48AA-ACA1-D164589BA48B}" type="slidenum">
              <a:rPr lang="en-GB" smtClean="0"/>
              <a:t>‹#›</a:t>
            </a:fld>
            <a:endParaRPr lang="en-GB"/>
          </a:p>
        </p:txBody>
      </p:sp>
    </p:spTree>
    <p:extLst>
      <p:ext uri="{BB962C8B-B14F-4D97-AF65-F5344CB8AC3E}">
        <p14:creationId xmlns:p14="http://schemas.microsoft.com/office/powerpoint/2010/main" val="2941240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4585D-42EB-4CA1-9635-09794DC58F2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F86F26F-9857-473F-B92C-1AA09597FBB5}"/>
              </a:ext>
            </a:extLst>
          </p:cNvPr>
          <p:cNvSpPr>
            <a:spLocks noGrp="1"/>
          </p:cNvSpPr>
          <p:nvPr>
            <p:ph type="dt" sz="half" idx="10"/>
          </p:nvPr>
        </p:nvSpPr>
        <p:spPr/>
        <p:txBody>
          <a:bodyPr/>
          <a:lstStyle/>
          <a:p>
            <a:fld id="{9A6C432E-9104-4F67-B057-DF1A963228BC}" type="datetimeFigureOut">
              <a:rPr lang="en-GB" smtClean="0"/>
              <a:t>23/12/2021</a:t>
            </a:fld>
            <a:endParaRPr lang="en-GB"/>
          </a:p>
        </p:txBody>
      </p:sp>
      <p:sp>
        <p:nvSpPr>
          <p:cNvPr id="4" name="Footer Placeholder 3">
            <a:extLst>
              <a:ext uri="{FF2B5EF4-FFF2-40B4-BE49-F238E27FC236}">
                <a16:creationId xmlns:a16="http://schemas.microsoft.com/office/drawing/2014/main" id="{DF9364CB-4E35-4DDD-B881-BA00EDBDA3C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8EE1F41-88E2-48D2-AF95-F6B3F20E5FE0}"/>
              </a:ext>
            </a:extLst>
          </p:cNvPr>
          <p:cNvSpPr>
            <a:spLocks noGrp="1"/>
          </p:cNvSpPr>
          <p:nvPr>
            <p:ph type="sldNum" sz="quarter" idx="12"/>
          </p:nvPr>
        </p:nvSpPr>
        <p:spPr/>
        <p:txBody>
          <a:bodyPr/>
          <a:lstStyle/>
          <a:p>
            <a:fld id="{B830389B-1A29-48AA-ACA1-D164589BA48B}" type="slidenum">
              <a:rPr lang="en-GB" smtClean="0"/>
              <a:t>‹#›</a:t>
            </a:fld>
            <a:endParaRPr lang="en-GB"/>
          </a:p>
        </p:txBody>
      </p:sp>
    </p:spTree>
    <p:extLst>
      <p:ext uri="{BB962C8B-B14F-4D97-AF65-F5344CB8AC3E}">
        <p14:creationId xmlns:p14="http://schemas.microsoft.com/office/powerpoint/2010/main" val="357364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C7DE13-EF9E-47EC-9F14-3F040FBC735D}"/>
              </a:ext>
            </a:extLst>
          </p:cNvPr>
          <p:cNvSpPr>
            <a:spLocks noGrp="1"/>
          </p:cNvSpPr>
          <p:nvPr>
            <p:ph type="dt" sz="half" idx="10"/>
          </p:nvPr>
        </p:nvSpPr>
        <p:spPr/>
        <p:txBody>
          <a:bodyPr/>
          <a:lstStyle/>
          <a:p>
            <a:fld id="{9A6C432E-9104-4F67-B057-DF1A963228BC}" type="datetimeFigureOut">
              <a:rPr lang="en-GB" smtClean="0"/>
              <a:t>23/12/2021</a:t>
            </a:fld>
            <a:endParaRPr lang="en-GB"/>
          </a:p>
        </p:txBody>
      </p:sp>
      <p:sp>
        <p:nvSpPr>
          <p:cNvPr id="3" name="Footer Placeholder 2">
            <a:extLst>
              <a:ext uri="{FF2B5EF4-FFF2-40B4-BE49-F238E27FC236}">
                <a16:creationId xmlns:a16="http://schemas.microsoft.com/office/drawing/2014/main" id="{9623EACB-6BA0-4510-8FE8-6C04EB72FD0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95F1624-42AC-416C-9F72-C3BB7BFAED12}"/>
              </a:ext>
            </a:extLst>
          </p:cNvPr>
          <p:cNvSpPr>
            <a:spLocks noGrp="1"/>
          </p:cNvSpPr>
          <p:nvPr>
            <p:ph type="sldNum" sz="quarter" idx="12"/>
          </p:nvPr>
        </p:nvSpPr>
        <p:spPr/>
        <p:txBody>
          <a:bodyPr/>
          <a:lstStyle/>
          <a:p>
            <a:fld id="{B830389B-1A29-48AA-ACA1-D164589BA48B}" type="slidenum">
              <a:rPr lang="en-GB" smtClean="0"/>
              <a:t>‹#›</a:t>
            </a:fld>
            <a:endParaRPr lang="en-GB"/>
          </a:p>
        </p:txBody>
      </p:sp>
    </p:spTree>
    <p:extLst>
      <p:ext uri="{BB962C8B-B14F-4D97-AF65-F5344CB8AC3E}">
        <p14:creationId xmlns:p14="http://schemas.microsoft.com/office/powerpoint/2010/main" val="436163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0B158-BB26-4277-8A23-30B7AA656E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2A426D-B32A-4C85-B4D8-3B58FF74AF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6E80E90-625D-430E-89A5-526EE5134D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377020-77BA-4DEF-A165-08ACAB080501}"/>
              </a:ext>
            </a:extLst>
          </p:cNvPr>
          <p:cNvSpPr>
            <a:spLocks noGrp="1"/>
          </p:cNvSpPr>
          <p:nvPr>
            <p:ph type="dt" sz="half" idx="10"/>
          </p:nvPr>
        </p:nvSpPr>
        <p:spPr/>
        <p:txBody>
          <a:bodyPr/>
          <a:lstStyle/>
          <a:p>
            <a:fld id="{9A6C432E-9104-4F67-B057-DF1A963228BC}" type="datetimeFigureOut">
              <a:rPr lang="en-GB" smtClean="0"/>
              <a:t>23/12/2021</a:t>
            </a:fld>
            <a:endParaRPr lang="en-GB"/>
          </a:p>
        </p:txBody>
      </p:sp>
      <p:sp>
        <p:nvSpPr>
          <p:cNvPr id="6" name="Footer Placeholder 5">
            <a:extLst>
              <a:ext uri="{FF2B5EF4-FFF2-40B4-BE49-F238E27FC236}">
                <a16:creationId xmlns:a16="http://schemas.microsoft.com/office/drawing/2014/main" id="{0041127D-85F4-4106-8DC3-3C8259280C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9CF974-DA42-4086-80E5-A711DB2288DA}"/>
              </a:ext>
            </a:extLst>
          </p:cNvPr>
          <p:cNvSpPr>
            <a:spLocks noGrp="1"/>
          </p:cNvSpPr>
          <p:nvPr>
            <p:ph type="sldNum" sz="quarter" idx="12"/>
          </p:nvPr>
        </p:nvSpPr>
        <p:spPr/>
        <p:txBody>
          <a:bodyPr/>
          <a:lstStyle/>
          <a:p>
            <a:fld id="{B830389B-1A29-48AA-ACA1-D164589BA48B}" type="slidenum">
              <a:rPr lang="en-GB" smtClean="0"/>
              <a:t>‹#›</a:t>
            </a:fld>
            <a:endParaRPr lang="en-GB"/>
          </a:p>
        </p:txBody>
      </p:sp>
    </p:spTree>
    <p:extLst>
      <p:ext uri="{BB962C8B-B14F-4D97-AF65-F5344CB8AC3E}">
        <p14:creationId xmlns:p14="http://schemas.microsoft.com/office/powerpoint/2010/main" val="2071217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6E591-2FF6-4502-A3E8-B040097CCC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3D244CD-F811-466F-8D6A-85E4B9FFA0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5B5ABFF-98E3-4346-B302-C670BE78DE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4BF825-2018-4893-BF3B-BF5D381AE4A1}"/>
              </a:ext>
            </a:extLst>
          </p:cNvPr>
          <p:cNvSpPr>
            <a:spLocks noGrp="1"/>
          </p:cNvSpPr>
          <p:nvPr>
            <p:ph type="dt" sz="half" idx="10"/>
          </p:nvPr>
        </p:nvSpPr>
        <p:spPr/>
        <p:txBody>
          <a:bodyPr/>
          <a:lstStyle/>
          <a:p>
            <a:fld id="{9A6C432E-9104-4F67-B057-DF1A963228BC}" type="datetimeFigureOut">
              <a:rPr lang="en-GB" smtClean="0"/>
              <a:t>23/12/2021</a:t>
            </a:fld>
            <a:endParaRPr lang="en-GB"/>
          </a:p>
        </p:txBody>
      </p:sp>
      <p:sp>
        <p:nvSpPr>
          <p:cNvPr id="6" name="Footer Placeholder 5">
            <a:extLst>
              <a:ext uri="{FF2B5EF4-FFF2-40B4-BE49-F238E27FC236}">
                <a16:creationId xmlns:a16="http://schemas.microsoft.com/office/drawing/2014/main" id="{CB7236C9-B17E-4638-BCBC-A06D493ED8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7D8909B-1005-43F3-BBF4-C10FBD48B928}"/>
              </a:ext>
            </a:extLst>
          </p:cNvPr>
          <p:cNvSpPr>
            <a:spLocks noGrp="1"/>
          </p:cNvSpPr>
          <p:nvPr>
            <p:ph type="sldNum" sz="quarter" idx="12"/>
          </p:nvPr>
        </p:nvSpPr>
        <p:spPr/>
        <p:txBody>
          <a:bodyPr/>
          <a:lstStyle/>
          <a:p>
            <a:fld id="{B830389B-1A29-48AA-ACA1-D164589BA48B}" type="slidenum">
              <a:rPr lang="en-GB" smtClean="0"/>
              <a:t>‹#›</a:t>
            </a:fld>
            <a:endParaRPr lang="en-GB"/>
          </a:p>
        </p:txBody>
      </p:sp>
    </p:spTree>
    <p:extLst>
      <p:ext uri="{BB962C8B-B14F-4D97-AF65-F5344CB8AC3E}">
        <p14:creationId xmlns:p14="http://schemas.microsoft.com/office/powerpoint/2010/main" val="1607736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FF0AA4-909C-4D1C-A6A9-BFC92AC617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591BA61-A3E1-4D24-83C0-D16BC67FD8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A3E21C-FFA8-45CD-BA3C-1C6A1ABE56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6C432E-9104-4F67-B057-DF1A963228BC}" type="datetimeFigureOut">
              <a:rPr lang="en-GB" smtClean="0"/>
              <a:t>23/12/2021</a:t>
            </a:fld>
            <a:endParaRPr lang="en-GB"/>
          </a:p>
        </p:txBody>
      </p:sp>
      <p:sp>
        <p:nvSpPr>
          <p:cNvPr id="5" name="Footer Placeholder 4">
            <a:extLst>
              <a:ext uri="{FF2B5EF4-FFF2-40B4-BE49-F238E27FC236}">
                <a16:creationId xmlns:a16="http://schemas.microsoft.com/office/drawing/2014/main" id="{CB051AD4-839F-4A7F-81B0-A5D1A3E731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D3E49B5-BC0B-494E-AAA8-2BF1072E61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30389B-1A29-48AA-ACA1-D164589BA48B}" type="slidenum">
              <a:rPr lang="en-GB" smtClean="0"/>
              <a:t>‹#›</a:t>
            </a:fld>
            <a:endParaRPr lang="en-GB"/>
          </a:p>
        </p:txBody>
      </p:sp>
    </p:spTree>
    <p:extLst>
      <p:ext uri="{BB962C8B-B14F-4D97-AF65-F5344CB8AC3E}">
        <p14:creationId xmlns:p14="http://schemas.microsoft.com/office/powerpoint/2010/main" val="3123473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1310A0-6854-40C6-8476-810536C892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00C45D7-133F-4F7F-AADD-1420CAC674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1FAA40-C09B-42E3-BB8D-246EBACBD4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AD0BE7-CF4A-45D8-98A6-54CD98E01209}" type="datetimeFigureOut">
              <a:rPr lang="en-GB" smtClean="0"/>
              <a:t>23/12/2021</a:t>
            </a:fld>
            <a:endParaRPr lang="en-GB"/>
          </a:p>
        </p:txBody>
      </p:sp>
      <p:sp>
        <p:nvSpPr>
          <p:cNvPr id="5" name="Footer Placeholder 4">
            <a:extLst>
              <a:ext uri="{FF2B5EF4-FFF2-40B4-BE49-F238E27FC236}">
                <a16:creationId xmlns:a16="http://schemas.microsoft.com/office/drawing/2014/main" id="{AE384D8F-0DC3-435F-AEF8-53FB1AA7E6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0FAC3DF-BD0B-4D41-AD56-C8FFDDF017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0FCAA6-1F62-4802-A942-67448D9B46FA}" type="slidenum">
              <a:rPr lang="en-GB" smtClean="0"/>
              <a:t>‹#›</a:t>
            </a:fld>
            <a:endParaRPr lang="en-GB"/>
          </a:p>
        </p:txBody>
      </p:sp>
    </p:spTree>
    <p:extLst>
      <p:ext uri="{BB962C8B-B14F-4D97-AF65-F5344CB8AC3E}">
        <p14:creationId xmlns:p14="http://schemas.microsoft.com/office/powerpoint/2010/main" val="3315795473"/>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 id="21474839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england.nhs.uk/supporting-our-nhs-people/support-now/having-safe-and-effective-wellbeing-conversations/" TargetMode="External"/><Relationship Id="rId13" Type="http://schemas.openxmlformats.org/officeDocument/2006/relationships/hyperlink" Target="https://people.nhs.uk/help/support-apps/" TargetMode="External"/><Relationship Id="rId18" Type="http://schemas.openxmlformats.org/officeDocument/2006/relationships/image" Target="../media/image3.png"/><Relationship Id="rId3" Type="http://schemas.openxmlformats.org/officeDocument/2006/relationships/hyperlink" Target="https://se.leadershipacademy.nhs.uk/" TargetMode="External"/><Relationship Id="rId7" Type="http://schemas.openxmlformats.org/officeDocument/2006/relationships/hyperlink" Target="https://people.nhs.uk/guides/compassionate-leadership-in-crisis/" TargetMode="External"/><Relationship Id="rId12" Type="http://schemas.openxmlformats.org/officeDocument/2006/relationships/hyperlink" Target="https://people.nhs.uk/help/" TargetMode="External"/><Relationship Id="rId17" Type="http://schemas.openxmlformats.org/officeDocument/2006/relationships/image" Target="../media/image2.png"/><Relationship Id="rId2" Type="http://schemas.openxmlformats.org/officeDocument/2006/relationships/notesSlide" Target="../notesSlides/notesSlide1.xml"/><Relationship Id="rId16" Type="http://schemas.openxmlformats.org/officeDocument/2006/relationships/hyperlink" Target="https://future.nhs.uk/SouthEastRetention/grouphome" TargetMode="External"/><Relationship Id="rId1" Type="http://schemas.openxmlformats.org/officeDocument/2006/relationships/slideLayout" Target="../slideLayouts/slideLayout23.xml"/><Relationship Id="rId6" Type="http://schemas.openxmlformats.org/officeDocument/2006/relationships/hyperlink" Target="https://www.england.nhs.uk/supporting-our-nhs-people/how-to-guides/going-home-checklist/" TargetMode="External"/><Relationship Id="rId11" Type="http://schemas.openxmlformats.org/officeDocument/2006/relationships/hyperlink" Target="https://www.england.nhs.uk/about/working-for/staff-networks/" TargetMode="External"/><Relationship Id="rId5" Type="http://schemas.openxmlformats.org/officeDocument/2006/relationships/hyperlink" Target="https://people.nhs.uk/guides/10-minute-pause-spaces/" TargetMode="External"/><Relationship Id="rId15" Type="http://schemas.openxmlformats.org/officeDocument/2006/relationships/hyperlink" Target="mailto:penelope.boxall@nhs.net" TargetMode="External"/><Relationship Id="rId10" Type="http://schemas.openxmlformats.org/officeDocument/2006/relationships/hyperlink" Target="https://people.nhs.uk/support-for-leaders/" TargetMode="External"/><Relationship Id="rId19" Type="http://schemas.openxmlformats.org/officeDocument/2006/relationships/image" Target="../media/image4.png"/><Relationship Id="rId4" Type="http://schemas.openxmlformats.org/officeDocument/2006/relationships/hyperlink" Target="https://people.nhs.uk/guides/maintain-routines/" TargetMode="External"/><Relationship Id="rId9" Type="http://schemas.openxmlformats.org/officeDocument/2006/relationships/hyperlink" Target="https://people.nhs.uk/" TargetMode="External"/><Relationship Id="rId14" Type="http://schemas.openxmlformats.org/officeDocument/2006/relationships/hyperlink" Target="https://people.nhs.uk/lookingafteryouto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6BE77-2BBF-42B4-9AC9-34892B2A9125}"/>
              </a:ext>
            </a:extLst>
          </p:cNvPr>
          <p:cNvSpPr>
            <a:spLocks noGrp="1"/>
          </p:cNvSpPr>
          <p:nvPr>
            <p:ph type="title"/>
          </p:nvPr>
        </p:nvSpPr>
        <p:spPr>
          <a:xfrm>
            <a:off x="0" y="0"/>
            <a:ext cx="10488774" cy="611649"/>
          </a:xfrm>
        </p:spPr>
        <p:txBody>
          <a:bodyPr>
            <a:normAutofit/>
          </a:bodyPr>
          <a:lstStyle/>
          <a:p>
            <a:r>
              <a:rPr lang="en-GB" sz="2800" dirty="0">
                <a:solidFill>
                  <a:srgbClr val="005FB9"/>
                </a:solidFill>
              </a:rPr>
              <a:t>South East Regional Health and Wellbeing (HWB) of Vaccinators</a:t>
            </a:r>
          </a:p>
        </p:txBody>
      </p:sp>
      <p:sp>
        <p:nvSpPr>
          <p:cNvPr id="5" name="TextBox 4">
            <a:extLst>
              <a:ext uri="{FF2B5EF4-FFF2-40B4-BE49-F238E27FC236}">
                <a16:creationId xmlns:a16="http://schemas.microsoft.com/office/drawing/2014/main" id="{E2BD6E9A-54CE-42A5-9852-8E3CCD53C609}"/>
              </a:ext>
            </a:extLst>
          </p:cNvPr>
          <p:cNvSpPr txBox="1"/>
          <p:nvPr/>
        </p:nvSpPr>
        <p:spPr>
          <a:xfrm>
            <a:off x="30345" y="497317"/>
            <a:ext cx="10573209" cy="954107"/>
          </a:xfrm>
          <a:prstGeom prst="rect">
            <a:avLst/>
          </a:prstGeom>
          <a:noFill/>
        </p:spPr>
        <p:txBody>
          <a:bodyPr wrap="square" rtlCol="0">
            <a:spAutoFit/>
          </a:bodyPr>
          <a:lstStyle/>
          <a:p>
            <a:pPr>
              <a:defRPr/>
            </a:pPr>
            <a:r>
              <a:rPr lang="en-GB" sz="1400" b="1" dirty="0">
                <a:cs typeface="Arial" panose="020B0604020202020204" pitchFamily="34" charset="0"/>
              </a:rPr>
              <a:t>As NHS Vaccinators, your health and wellbeing and support for you, is of paramount importance to us. People will be in newly formed teams, working in unfamiliar environments with many different pressures and potential stressors. The checklist below details key considerations and links to resources. Other useful links include: </a:t>
            </a:r>
          </a:p>
          <a:p>
            <a:pPr>
              <a:defRPr/>
            </a:pPr>
            <a:r>
              <a:rPr lang="en-GB" sz="1400" b="1" u="sng" dirty="0">
                <a:solidFill>
                  <a:srgbClr val="015DB9"/>
                </a:solidFill>
              </a:rPr>
              <a:t>SE Winter Wellbeing Offer</a:t>
            </a:r>
            <a:r>
              <a:rPr lang="en-GB" sz="1400" b="1" dirty="0"/>
              <a:t>,</a:t>
            </a:r>
            <a:r>
              <a:rPr kumimoji="0" lang="en-GB" sz="1400" b="1" i="0" u="none" strike="noStrike" kern="1200" cap="none" spc="0" normalizeH="0" baseline="0" noProof="0" dirty="0">
                <a:ln>
                  <a:noFill/>
                </a:ln>
                <a:effectLst/>
                <a:uLnTx/>
                <a:uFillTx/>
                <a:ea typeface="+mn-ea"/>
                <a:cs typeface="Arial" panose="020B0604020202020204" pitchFamily="34" charset="0"/>
              </a:rPr>
              <a:t> </a:t>
            </a:r>
            <a:r>
              <a:rPr lang="en-GB" sz="1400" b="1" u="sng" dirty="0">
                <a:solidFill>
                  <a:srgbClr val="015DB9"/>
                </a:solidFill>
              </a:rPr>
              <a:t>National Health &amp; Wellbeing Offer </a:t>
            </a:r>
            <a:r>
              <a:rPr lang="en-GB" sz="1400" b="1" dirty="0"/>
              <a:t>and </a:t>
            </a:r>
            <a:r>
              <a:rPr lang="en-GB" sz="1400" b="1" dirty="0">
                <a:solidFill>
                  <a:srgbClr val="015DB9"/>
                </a:solidFill>
                <a:cs typeface="Arial" panose="020B0604020202020204" pitchFamily="34" charset="0"/>
                <a:hlinkClick r:id="rId3"/>
              </a:rPr>
              <a:t>South East Leadership Academy Website</a:t>
            </a:r>
            <a:endParaRPr kumimoji="0" lang="en-GB" sz="1400" b="1" i="0" u="none" strike="noStrike" kern="1200" cap="none" spc="0" normalizeH="0" baseline="0" noProof="0" dirty="0">
              <a:ln>
                <a:noFill/>
              </a:ln>
              <a:effectLst/>
              <a:uLnTx/>
              <a:uFillTx/>
              <a:cs typeface="Arial" panose="020B0604020202020204" pitchFamily="34" charset="0"/>
            </a:endParaRPr>
          </a:p>
        </p:txBody>
      </p:sp>
      <p:sp>
        <p:nvSpPr>
          <p:cNvPr id="7" name="Rectangle 6">
            <a:extLst>
              <a:ext uri="{FF2B5EF4-FFF2-40B4-BE49-F238E27FC236}">
                <a16:creationId xmlns:a16="http://schemas.microsoft.com/office/drawing/2014/main" id="{B7EB89B8-B53D-45D3-B02C-B39B855B8DE2}"/>
              </a:ext>
            </a:extLst>
          </p:cNvPr>
          <p:cNvSpPr/>
          <p:nvPr/>
        </p:nvSpPr>
        <p:spPr>
          <a:xfrm>
            <a:off x="319285" y="1543032"/>
            <a:ext cx="3650556" cy="51926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300" b="1" dirty="0">
                <a:solidFill>
                  <a:schemeClr val="tx1"/>
                </a:solidFill>
              </a:rPr>
              <a:t>Induction</a:t>
            </a:r>
          </a:p>
          <a:p>
            <a:endParaRPr lang="en-GB" sz="1300" b="1" dirty="0">
              <a:solidFill>
                <a:schemeClr val="tx1"/>
              </a:solidFill>
            </a:endParaRPr>
          </a:p>
          <a:p>
            <a:endParaRPr lang="en-GB" sz="1300" b="1" dirty="0">
              <a:solidFill>
                <a:schemeClr val="tx1"/>
              </a:solidFill>
            </a:endParaRPr>
          </a:p>
          <a:p>
            <a:pPr marL="285750" indent="-285750">
              <a:buFont typeface="Wingdings" panose="05000000000000000000" pitchFamily="2" charset="2"/>
              <a:buChar char="ü"/>
            </a:pPr>
            <a:r>
              <a:rPr lang="en-GB" sz="1250" dirty="0">
                <a:solidFill>
                  <a:schemeClr val="tx1"/>
                </a:solidFill>
              </a:rPr>
              <a:t>Ensure working practices, roles, shift patterns, processes and decisions are made with health, safety and wellbeing in mind</a:t>
            </a:r>
          </a:p>
          <a:p>
            <a:pPr marL="285750" indent="-285750">
              <a:buFont typeface="Wingdings" panose="05000000000000000000" pitchFamily="2" charset="2"/>
              <a:buChar char="ü"/>
            </a:pPr>
            <a:r>
              <a:rPr lang="en-GB" sz="1250" dirty="0">
                <a:solidFill>
                  <a:schemeClr val="tx1"/>
                </a:solidFill>
              </a:rPr>
              <a:t>Create a climate of kindness and compassion where people are encouraged to support and listen to each-other and feel able to speak up if they are not feeling ok or have a concern</a:t>
            </a:r>
          </a:p>
          <a:p>
            <a:pPr marL="285750" indent="-285750">
              <a:buFont typeface="Wingdings" panose="05000000000000000000" pitchFamily="2" charset="2"/>
              <a:buChar char="ü"/>
            </a:pPr>
            <a:r>
              <a:rPr lang="en-GB" sz="1250" dirty="0">
                <a:solidFill>
                  <a:schemeClr val="tx1"/>
                </a:solidFill>
              </a:rPr>
              <a:t>Named contacts of supervisor, manager and named buddy for support &amp; questions</a:t>
            </a:r>
          </a:p>
          <a:p>
            <a:pPr marL="285750" indent="-285750">
              <a:buFont typeface="Wingdings" panose="05000000000000000000" pitchFamily="2" charset="2"/>
              <a:buChar char="ü"/>
            </a:pPr>
            <a:r>
              <a:rPr lang="en-GB" sz="1250" dirty="0">
                <a:solidFill>
                  <a:schemeClr val="tx1"/>
                </a:solidFill>
              </a:rPr>
              <a:t>Details of where people can access toilet facilities, food &amp; hot and cold drinks </a:t>
            </a:r>
          </a:p>
          <a:p>
            <a:pPr marL="285750" indent="-285750">
              <a:buFont typeface="Wingdings" panose="05000000000000000000" pitchFamily="2" charset="2"/>
              <a:buChar char="ü"/>
            </a:pPr>
            <a:r>
              <a:rPr lang="en-GB" sz="1250" dirty="0">
                <a:solidFill>
                  <a:schemeClr val="tx1"/>
                </a:solidFill>
              </a:rPr>
              <a:t>Details of where people can take a break, eat and drink while enabling social distancing</a:t>
            </a:r>
          </a:p>
          <a:p>
            <a:pPr marL="285750" indent="-285750">
              <a:buFont typeface="Wingdings" panose="05000000000000000000" pitchFamily="2" charset="2"/>
              <a:buChar char="ü"/>
            </a:pPr>
            <a:r>
              <a:rPr lang="en-GB" sz="1250" dirty="0">
                <a:solidFill>
                  <a:schemeClr val="tx1"/>
                </a:solidFill>
              </a:rPr>
              <a:t>Details of parking and local travel arrangements/options</a:t>
            </a:r>
          </a:p>
          <a:p>
            <a:pPr marL="285750" indent="-285750">
              <a:buFont typeface="Wingdings" panose="05000000000000000000" pitchFamily="2" charset="2"/>
              <a:buChar char="ü"/>
            </a:pPr>
            <a:r>
              <a:rPr lang="en-GB" sz="1250" dirty="0">
                <a:solidFill>
                  <a:schemeClr val="tx1"/>
                </a:solidFill>
              </a:rPr>
              <a:t>Site tour for orientation</a:t>
            </a:r>
          </a:p>
          <a:p>
            <a:pPr marL="285750" indent="-285750">
              <a:buClr>
                <a:schemeClr val="tx1"/>
              </a:buClr>
              <a:buFont typeface="Wingdings" panose="05000000000000000000" pitchFamily="2" charset="2"/>
              <a:buChar char="ü"/>
            </a:pPr>
            <a:r>
              <a:rPr lang="en-GB" sz="1250" b="1" dirty="0">
                <a:solidFill>
                  <a:srgbClr val="005FB9"/>
                </a:solidFill>
                <a:hlinkClick r:id="rId4">
                  <a:extLst>
                    <a:ext uri="{A12FA001-AC4F-418D-AE19-62706E023703}">
                      <ahyp:hlinkClr xmlns:ahyp="http://schemas.microsoft.com/office/drawing/2018/hyperlinkcolor" val="tx"/>
                    </a:ext>
                  </a:extLst>
                </a:hlinkClick>
              </a:rPr>
              <a:t>Maintaining Routines</a:t>
            </a:r>
            <a:r>
              <a:rPr lang="en-GB" sz="1250" b="1" dirty="0">
                <a:solidFill>
                  <a:srgbClr val="005FB9"/>
                </a:solidFill>
              </a:rPr>
              <a:t> </a:t>
            </a:r>
            <a:r>
              <a:rPr lang="en-GB" sz="1250" dirty="0">
                <a:solidFill>
                  <a:schemeClr val="tx1"/>
                </a:solidFill>
                <a:latin typeface="Frutiger W01"/>
              </a:rPr>
              <a:t>has proven psychological benefits: improving productivity, care quality and safety</a:t>
            </a:r>
            <a:endParaRPr lang="en-GB" sz="1250" dirty="0">
              <a:solidFill>
                <a:schemeClr val="tx1"/>
              </a:solidFill>
            </a:endParaRPr>
          </a:p>
          <a:p>
            <a:pPr marL="285750" indent="-285750">
              <a:buFont typeface="Wingdings" panose="05000000000000000000" pitchFamily="2" charset="2"/>
              <a:buChar char="ü"/>
            </a:pPr>
            <a:endParaRPr lang="en-GB" sz="1400" b="1" dirty="0">
              <a:solidFill>
                <a:schemeClr val="accent3">
                  <a:lumMod val="75000"/>
                </a:schemeClr>
              </a:solidFill>
            </a:endParaRPr>
          </a:p>
        </p:txBody>
      </p:sp>
      <p:sp>
        <p:nvSpPr>
          <p:cNvPr id="8" name="Rectangle 7">
            <a:extLst>
              <a:ext uri="{FF2B5EF4-FFF2-40B4-BE49-F238E27FC236}">
                <a16:creationId xmlns:a16="http://schemas.microsoft.com/office/drawing/2014/main" id="{D9313FDE-457C-402D-B1E4-8FC6C07306B4}"/>
              </a:ext>
            </a:extLst>
          </p:cNvPr>
          <p:cNvSpPr/>
          <p:nvPr/>
        </p:nvSpPr>
        <p:spPr>
          <a:xfrm>
            <a:off x="4137890" y="1543032"/>
            <a:ext cx="4059913" cy="51926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b="1" dirty="0">
                <a:solidFill>
                  <a:schemeClr val="tx1"/>
                </a:solidFill>
              </a:rPr>
              <a:t>Team &amp; Manager Support</a:t>
            </a:r>
          </a:p>
          <a:p>
            <a:endParaRPr lang="en-GB" sz="1400" b="1" dirty="0">
              <a:solidFill>
                <a:schemeClr val="tx2"/>
              </a:solidFill>
            </a:endParaRPr>
          </a:p>
          <a:p>
            <a:endParaRPr lang="en-GB" sz="1300" dirty="0">
              <a:solidFill>
                <a:schemeClr val="tx1"/>
              </a:solidFill>
            </a:endParaRPr>
          </a:p>
          <a:p>
            <a:pPr marL="171450" indent="-171450">
              <a:buFont typeface="Wingdings" panose="05000000000000000000" pitchFamily="2" charset="2"/>
              <a:buChar char="ü"/>
            </a:pPr>
            <a:r>
              <a:rPr lang="en-GB" sz="1250" dirty="0">
                <a:solidFill>
                  <a:schemeClr val="tx1"/>
                </a:solidFill>
              </a:rPr>
              <a:t>Build trust by holding regular team huddles where people share how they are feeling, co-solve issues and plan the work together</a:t>
            </a:r>
          </a:p>
          <a:p>
            <a:pPr marL="171450" indent="-171450">
              <a:buFont typeface="Wingdings" panose="05000000000000000000" pitchFamily="2" charset="2"/>
              <a:buChar char="ü"/>
            </a:pPr>
            <a:r>
              <a:rPr lang="en-GB" sz="1250" dirty="0">
                <a:solidFill>
                  <a:schemeClr val="tx1"/>
                </a:solidFill>
              </a:rPr>
              <a:t>Use the 10-minute pause space </a:t>
            </a:r>
            <a:r>
              <a:rPr lang="en-GB" sz="1250" b="1" dirty="0">
                <a:solidFill>
                  <a:srgbClr val="005FB9"/>
                </a:solidFill>
                <a:hlinkClick r:id="rId5">
                  <a:extLst>
                    <a:ext uri="{A12FA001-AC4F-418D-AE19-62706E023703}">
                      <ahyp:hlinkClr xmlns:ahyp="http://schemas.microsoft.com/office/drawing/2018/hyperlinkcolor" val="tx"/>
                    </a:ext>
                  </a:extLst>
                </a:hlinkClick>
              </a:rPr>
              <a:t>here</a:t>
            </a:r>
            <a:r>
              <a:rPr lang="en-GB" sz="1250" dirty="0">
                <a:solidFill>
                  <a:schemeClr val="tx1"/>
                </a:solidFill>
              </a:rPr>
              <a:t> and also, for clinical, </a:t>
            </a:r>
            <a:r>
              <a:rPr lang="en-GB" sz="1250" b="1" dirty="0">
                <a:solidFill>
                  <a:srgbClr val="005FB9"/>
                </a:solidFill>
                <a:hlinkClick r:id="rId6">
                  <a:extLst>
                    <a:ext uri="{A12FA001-AC4F-418D-AE19-62706E023703}">
                      <ahyp:hlinkClr xmlns:ahyp="http://schemas.microsoft.com/office/drawing/2018/hyperlinkcolor" val="tx"/>
                    </a:ext>
                  </a:extLst>
                </a:hlinkClick>
              </a:rPr>
              <a:t>this going home checklist</a:t>
            </a:r>
            <a:endParaRPr lang="en-GB" sz="1250" b="1" dirty="0">
              <a:solidFill>
                <a:srgbClr val="005FB9"/>
              </a:solidFill>
            </a:endParaRPr>
          </a:p>
          <a:p>
            <a:pPr marL="171450" indent="-171450">
              <a:buFont typeface="Wingdings" panose="05000000000000000000" pitchFamily="2" charset="2"/>
              <a:buChar char="ü"/>
            </a:pPr>
            <a:r>
              <a:rPr lang="en-GB" sz="1250" dirty="0">
                <a:solidFill>
                  <a:schemeClr val="tx1"/>
                </a:solidFill>
              </a:rPr>
              <a:t>Ensure people understand how to book time off &amp; how to flag any concerns</a:t>
            </a:r>
          </a:p>
          <a:p>
            <a:pPr marL="171450" indent="-171450">
              <a:buFont typeface="Wingdings" panose="05000000000000000000" pitchFamily="2" charset="2"/>
              <a:buChar char="ü"/>
            </a:pPr>
            <a:r>
              <a:rPr lang="en-GB" sz="1250" dirty="0">
                <a:solidFill>
                  <a:schemeClr val="tx1"/>
                </a:solidFill>
              </a:rPr>
              <a:t>Introduce new team members and buddy them up with a colleague</a:t>
            </a:r>
          </a:p>
          <a:p>
            <a:pPr marL="171450" indent="-171450">
              <a:buFont typeface="Wingdings" panose="05000000000000000000" pitchFamily="2" charset="2"/>
              <a:buChar char="ü"/>
            </a:pPr>
            <a:r>
              <a:rPr lang="en-GB" sz="1250" dirty="0">
                <a:solidFill>
                  <a:schemeClr val="tx1"/>
                </a:solidFill>
              </a:rPr>
              <a:t>Consider setting up a social media group e.g. WhatsApp so team members can provide peer support</a:t>
            </a:r>
          </a:p>
          <a:p>
            <a:pPr marL="171450" indent="-171450">
              <a:buFont typeface="Wingdings" panose="05000000000000000000" pitchFamily="2" charset="2"/>
              <a:buChar char="ü"/>
            </a:pPr>
            <a:r>
              <a:rPr lang="en-GB" sz="1250" dirty="0">
                <a:solidFill>
                  <a:schemeClr val="tx1"/>
                </a:solidFill>
              </a:rPr>
              <a:t>Conduct risk assessments and consider the needs of individuals in an inclusive &amp; compassionate way </a:t>
            </a:r>
            <a:r>
              <a:rPr lang="en-GB" sz="1250" b="1" dirty="0">
                <a:solidFill>
                  <a:srgbClr val="005FB9"/>
                </a:solidFill>
                <a:hlinkClick r:id="rId7">
                  <a:extLst>
                    <a:ext uri="{A12FA001-AC4F-418D-AE19-62706E023703}">
                      <ahyp:hlinkClr xmlns:ahyp="http://schemas.microsoft.com/office/drawing/2018/hyperlinkcolor" val="tx"/>
                    </a:ext>
                  </a:extLst>
                </a:hlinkClick>
              </a:rPr>
              <a:t>see this guide</a:t>
            </a:r>
            <a:r>
              <a:rPr lang="en-GB" sz="1250" dirty="0">
                <a:solidFill>
                  <a:srgbClr val="005FB9"/>
                </a:solidFill>
              </a:rPr>
              <a:t> </a:t>
            </a:r>
            <a:r>
              <a:rPr lang="en-GB" sz="1250" dirty="0">
                <a:solidFill>
                  <a:schemeClr val="tx1"/>
                </a:solidFill>
              </a:rPr>
              <a:t>&amp; also use the </a:t>
            </a:r>
            <a:r>
              <a:rPr lang="en-GB" sz="1250" b="1" dirty="0">
                <a:solidFill>
                  <a:srgbClr val="005FB9"/>
                </a:solidFill>
                <a:hlinkClick r:id="rId8">
                  <a:extLst>
                    <a:ext uri="{A12FA001-AC4F-418D-AE19-62706E023703}">
                      <ahyp:hlinkClr xmlns:ahyp="http://schemas.microsoft.com/office/drawing/2018/hyperlinkcolor" val="tx"/>
                    </a:ext>
                  </a:extLst>
                </a:hlinkClick>
              </a:rPr>
              <a:t>HWB Conversation</a:t>
            </a:r>
            <a:endParaRPr lang="en-GB" sz="1250" b="1" dirty="0">
              <a:solidFill>
                <a:srgbClr val="005FB9"/>
              </a:solidFill>
            </a:endParaRPr>
          </a:p>
          <a:p>
            <a:pPr marL="171450" indent="-171450">
              <a:buFont typeface="Wingdings" panose="05000000000000000000" pitchFamily="2" charset="2"/>
              <a:buChar char="ü"/>
            </a:pPr>
            <a:r>
              <a:rPr lang="en-GB" sz="1250" dirty="0">
                <a:solidFill>
                  <a:schemeClr val="tx1"/>
                </a:solidFill>
              </a:rPr>
              <a:t>Encourage good habits; eating, drinking, taking rest breaks, getting enough sleep</a:t>
            </a:r>
          </a:p>
          <a:p>
            <a:pPr marL="171450" indent="-171450">
              <a:buFont typeface="Wingdings" panose="05000000000000000000" pitchFamily="2" charset="2"/>
              <a:buChar char="ü"/>
            </a:pPr>
            <a:r>
              <a:rPr lang="en-GB" sz="1250" dirty="0">
                <a:solidFill>
                  <a:schemeClr val="tx1"/>
                </a:solidFill>
              </a:rPr>
              <a:t>Ensure everyone in the team knows about and can access local and national HWB resources </a:t>
            </a:r>
            <a:r>
              <a:rPr lang="en-GB" sz="1250" b="1" dirty="0">
                <a:solidFill>
                  <a:srgbClr val="005FB9"/>
                </a:solidFill>
                <a:hlinkClick r:id="rId9">
                  <a:extLst>
                    <a:ext uri="{A12FA001-AC4F-418D-AE19-62706E023703}">
                      <ahyp:hlinkClr xmlns:ahyp="http://schemas.microsoft.com/office/drawing/2018/hyperlinkcolor" val="tx"/>
                    </a:ext>
                  </a:extLst>
                </a:hlinkClick>
              </a:rPr>
              <a:t>here</a:t>
            </a:r>
            <a:r>
              <a:rPr lang="en-GB" sz="1250" dirty="0">
                <a:solidFill>
                  <a:srgbClr val="005FB9"/>
                </a:solidFill>
              </a:rPr>
              <a:t> </a:t>
            </a:r>
          </a:p>
          <a:p>
            <a:pPr marL="171450" indent="-171450">
              <a:buFont typeface="Wingdings" panose="05000000000000000000" pitchFamily="2" charset="2"/>
              <a:buChar char="ü"/>
            </a:pPr>
            <a:r>
              <a:rPr lang="en-GB" sz="1250" dirty="0">
                <a:solidFill>
                  <a:schemeClr val="tx1"/>
                </a:solidFill>
              </a:rPr>
              <a:t>Support for managers, supervisors and leaders is also available </a:t>
            </a:r>
            <a:r>
              <a:rPr lang="en-GB" sz="1250" b="1" dirty="0">
                <a:solidFill>
                  <a:srgbClr val="005FB9"/>
                </a:solidFill>
                <a:hlinkClick r:id="rId10">
                  <a:extLst>
                    <a:ext uri="{A12FA001-AC4F-418D-AE19-62706E023703}">
                      <ahyp:hlinkClr xmlns:ahyp="http://schemas.microsoft.com/office/drawing/2018/hyperlinkcolor" val="tx"/>
                    </a:ext>
                  </a:extLst>
                </a:hlinkClick>
              </a:rPr>
              <a:t>here</a:t>
            </a:r>
            <a:r>
              <a:rPr lang="en-GB" sz="1250" b="1" dirty="0">
                <a:solidFill>
                  <a:srgbClr val="005FB9"/>
                </a:solidFill>
              </a:rPr>
              <a:t> </a:t>
            </a:r>
          </a:p>
          <a:p>
            <a:pPr marL="171450" indent="-171450">
              <a:buFont typeface="Wingdings" panose="05000000000000000000" pitchFamily="2" charset="2"/>
              <a:buChar char="ü"/>
            </a:pPr>
            <a:endParaRPr lang="en-GB" sz="1400" dirty="0">
              <a:solidFill>
                <a:srgbClr val="00A76C"/>
              </a:solidFill>
            </a:endParaRPr>
          </a:p>
          <a:p>
            <a:pPr marL="171450" indent="-171450">
              <a:buFont typeface="Wingdings" panose="05000000000000000000" pitchFamily="2" charset="2"/>
              <a:buChar char="ü"/>
            </a:pPr>
            <a:endParaRPr lang="en-GB" sz="1200" dirty="0">
              <a:solidFill>
                <a:schemeClr val="tx1"/>
              </a:solidFill>
            </a:endParaRPr>
          </a:p>
        </p:txBody>
      </p:sp>
      <p:sp>
        <p:nvSpPr>
          <p:cNvPr id="9" name="Rectangle 8">
            <a:extLst>
              <a:ext uri="{FF2B5EF4-FFF2-40B4-BE49-F238E27FC236}">
                <a16:creationId xmlns:a16="http://schemas.microsoft.com/office/drawing/2014/main" id="{483D891A-77FF-4247-92AE-D0540651305C}"/>
              </a:ext>
            </a:extLst>
          </p:cNvPr>
          <p:cNvSpPr/>
          <p:nvPr/>
        </p:nvSpPr>
        <p:spPr>
          <a:xfrm>
            <a:off x="8365852" y="1544112"/>
            <a:ext cx="3650556" cy="51926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b="1" dirty="0">
                <a:solidFill>
                  <a:schemeClr val="tx1"/>
                </a:solidFill>
              </a:rPr>
              <a:t>Signposting and Comms</a:t>
            </a:r>
          </a:p>
          <a:p>
            <a:endParaRPr lang="en-GB" sz="1400" b="1" dirty="0">
              <a:solidFill>
                <a:schemeClr val="tx2"/>
              </a:solidFill>
            </a:endParaRPr>
          </a:p>
          <a:p>
            <a:pPr marL="285750" indent="-285750">
              <a:buFont typeface="Wingdings" panose="05000000000000000000" pitchFamily="2" charset="2"/>
              <a:buChar char="ü"/>
            </a:pPr>
            <a:endParaRPr lang="en-GB" sz="1250" dirty="0">
              <a:solidFill>
                <a:schemeClr val="tx1"/>
              </a:solidFill>
            </a:endParaRPr>
          </a:p>
          <a:p>
            <a:pPr marL="285750" indent="-285750">
              <a:buFont typeface="Wingdings" panose="05000000000000000000" pitchFamily="2" charset="2"/>
              <a:buChar char="ü"/>
            </a:pPr>
            <a:r>
              <a:rPr lang="en-GB" sz="1200" dirty="0">
                <a:solidFill>
                  <a:schemeClr val="tx1"/>
                </a:solidFill>
              </a:rPr>
              <a:t>Consider creating an online hub and comms channels e.g. newsletter so people can access key information, including HWB links, via their smartphone </a:t>
            </a:r>
          </a:p>
          <a:p>
            <a:pPr marL="285750" indent="-285750">
              <a:buFont typeface="Wingdings" panose="05000000000000000000" pitchFamily="2" charset="2"/>
              <a:buChar char="ü"/>
            </a:pPr>
            <a:r>
              <a:rPr lang="en-GB" sz="1200" dirty="0">
                <a:solidFill>
                  <a:schemeClr val="tx1"/>
                </a:solidFill>
              </a:rPr>
              <a:t>Consider appointing a HWB Champion who is available for signposting &amp; information based on the National Offers. Vaccinators can also be directed to the </a:t>
            </a:r>
            <a:r>
              <a:rPr lang="en-GB" sz="1200" b="1" dirty="0">
                <a:solidFill>
                  <a:srgbClr val="005FB9"/>
                </a:solidFill>
                <a:hlinkClick r:id="rId11">
                  <a:extLst>
                    <a:ext uri="{A12FA001-AC4F-418D-AE19-62706E023703}">
                      <ahyp:hlinkClr xmlns:ahyp="http://schemas.microsoft.com/office/drawing/2018/hyperlinkcolor" val="tx"/>
                    </a:ext>
                  </a:extLst>
                </a:hlinkClick>
              </a:rPr>
              <a:t>staff networks </a:t>
            </a:r>
            <a:r>
              <a:rPr lang="en-GB" sz="1200" dirty="0">
                <a:solidFill>
                  <a:schemeClr val="tx1"/>
                </a:solidFill>
              </a:rPr>
              <a:t>including pastoral/faith. </a:t>
            </a:r>
          </a:p>
          <a:p>
            <a:pPr marL="285750" indent="-285750">
              <a:buFont typeface="Wingdings" panose="05000000000000000000" pitchFamily="2" charset="2"/>
              <a:buChar char="ü"/>
            </a:pPr>
            <a:r>
              <a:rPr lang="en-GB" sz="1200" dirty="0">
                <a:solidFill>
                  <a:schemeClr val="tx1"/>
                </a:solidFill>
              </a:rPr>
              <a:t>Helplines, </a:t>
            </a:r>
            <a:r>
              <a:rPr lang="en-GB" sz="1200" dirty="0" err="1">
                <a:solidFill>
                  <a:schemeClr val="tx1"/>
                </a:solidFill>
              </a:rPr>
              <a:t>textlines</a:t>
            </a:r>
            <a:r>
              <a:rPr lang="en-GB" sz="1200" dirty="0">
                <a:solidFill>
                  <a:schemeClr val="tx1"/>
                </a:solidFill>
              </a:rPr>
              <a:t>, financial HWB resources &amp; online 1:1 sessions available for when people need them </a:t>
            </a:r>
            <a:r>
              <a:rPr lang="en-GB" sz="1200" b="1" dirty="0">
                <a:solidFill>
                  <a:srgbClr val="005FB9"/>
                </a:solidFill>
                <a:hlinkClick r:id="rId12">
                  <a:extLst>
                    <a:ext uri="{A12FA001-AC4F-418D-AE19-62706E023703}">
                      <ahyp:hlinkClr xmlns:ahyp="http://schemas.microsoft.com/office/drawing/2018/hyperlinkcolor" val="tx"/>
                    </a:ext>
                  </a:extLst>
                </a:hlinkClick>
              </a:rPr>
              <a:t>here</a:t>
            </a:r>
            <a:endParaRPr lang="en-GB" sz="1200" b="1" dirty="0">
              <a:solidFill>
                <a:srgbClr val="005FB9"/>
              </a:solidFill>
            </a:endParaRPr>
          </a:p>
          <a:p>
            <a:pPr marL="285750" indent="-285750">
              <a:buFont typeface="Wingdings" panose="05000000000000000000" pitchFamily="2" charset="2"/>
              <a:buChar char="ü"/>
            </a:pPr>
            <a:r>
              <a:rPr lang="en-GB" sz="1200" dirty="0">
                <a:solidFill>
                  <a:schemeClr val="tx1"/>
                </a:solidFill>
              </a:rPr>
              <a:t>NHS staff have free access to a number of wellbeing </a:t>
            </a:r>
            <a:r>
              <a:rPr lang="en-GB" sz="1200" b="1" dirty="0">
                <a:solidFill>
                  <a:srgbClr val="005FB9"/>
                </a:solidFill>
                <a:hlinkClick r:id="rId13">
                  <a:extLst>
                    <a:ext uri="{A12FA001-AC4F-418D-AE19-62706E023703}">
                      <ahyp:hlinkClr xmlns:ahyp="http://schemas.microsoft.com/office/drawing/2018/hyperlinkcolor" val="tx"/>
                    </a:ext>
                  </a:extLst>
                </a:hlinkClick>
              </a:rPr>
              <a:t>apps</a:t>
            </a:r>
            <a:r>
              <a:rPr lang="en-GB" sz="1200" dirty="0">
                <a:solidFill>
                  <a:schemeClr val="tx1"/>
                </a:solidFill>
              </a:rPr>
              <a:t> support their mental health and wellbeing</a:t>
            </a:r>
          </a:p>
          <a:p>
            <a:pPr marL="285750" indent="-285750">
              <a:buFont typeface="Wingdings" panose="05000000000000000000" pitchFamily="2" charset="2"/>
              <a:buChar char="ü"/>
            </a:pPr>
            <a:r>
              <a:rPr lang="en-GB" sz="1200" dirty="0">
                <a:solidFill>
                  <a:schemeClr val="tx1"/>
                </a:solidFill>
              </a:rPr>
              <a:t>There is a specific national health and wellbeing offer for clinical and non-clinical primary care colleagues, who can access resilience coaching </a:t>
            </a:r>
            <a:r>
              <a:rPr lang="en-GB" sz="1200" b="1" dirty="0">
                <a:solidFill>
                  <a:srgbClr val="005FB9"/>
                </a:solidFill>
                <a:hlinkClick r:id="rId14">
                  <a:extLst>
                    <a:ext uri="{A12FA001-AC4F-418D-AE19-62706E023703}">
                      <ahyp:hlinkClr xmlns:ahyp="http://schemas.microsoft.com/office/drawing/2018/hyperlinkcolor" val="tx"/>
                    </a:ext>
                  </a:extLst>
                </a:hlinkClick>
              </a:rPr>
              <a:t>here</a:t>
            </a:r>
            <a:endParaRPr lang="en-GB" sz="1200" b="1" dirty="0">
              <a:solidFill>
                <a:srgbClr val="005FB9"/>
              </a:solidFill>
            </a:endParaRPr>
          </a:p>
          <a:p>
            <a:pPr marL="285750" indent="-285750">
              <a:buFont typeface="Wingdings" panose="05000000000000000000" pitchFamily="2" charset="2"/>
              <a:buChar char="ü"/>
            </a:pPr>
            <a:r>
              <a:rPr lang="en-GB" sz="1200" dirty="0">
                <a:solidFill>
                  <a:schemeClr val="tx1"/>
                </a:solidFill>
              </a:rPr>
              <a:t>General, non-urgent queries, regarding this may be e-mailed to </a:t>
            </a:r>
            <a:r>
              <a:rPr lang="en-GB" sz="1200" dirty="0">
                <a:solidFill>
                  <a:schemeClr val="tx1"/>
                </a:solidFill>
                <a:hlinkClick r:id="rId15"/>
              </a:rPr>
              <a:t>penelope.boxall@nhs.net</a:t>
            </a:r>
            <a:endParaRPr lang="en-GB" sz="1200" dirty="0">
              <a:solidFill>
                <a:schemeClr val="tx1"/>
              </a:solidFill>
            </a:endParaRPr>
          </a:p>
          <a:p>
            <a:pPr marL="285750" indent="-285750">
              <a:buFont typeface="Wingdings" panose="05000000000000000000" pitchFamily="2" charset="2"/>
              <a:buChar char="ü"/>
            </a:pPr>
            <a:r>
              <a:rPr lang="en-GB" sz="1200" dirty="0">
                <a:solidFill>
                  <a:schemeClr val="tx1"/>
                </a:solidFill>
              </a:rPr>
              <a:t>Please join the </a:t>
            </a:r>
            <a:r>
              <a:rPr lang="en-GB" sz="1200" b="1" dirty="0">
                <a:solidFill>
                  <a:srgbClr val="015DB9"/>
                </a:solidFill>
                <a:cs typeface="Arial" panose="020B0604020202020204" pitchFamily="34" charset="0"/>
                <a:hlinkClick r:id="rId16"/>
              </a:rPr>
              <a:t>SE Staff Experience FutureNHS Collaboration Platform</a:t>
            </a:r>
            <a:r>
              <a:rPr lang="en-GB" sz="1200" b="1" dirty="0">
                <a:solidFill>
                  <a:srgbClr val="015DB9"/>
                </a:solidFill>
                <a:cs typeface="Arial" panose="020B0604020202020204" pitchFamily="34" charset="0"/>
              </a:rPr>
              <a:t> </a:t>
            </a:r>
            <a:r>
              <a:rPr lang="en-GB" sz="1200" dirty="0">
                <a:solidFill>
                  <a:schemeClr val="tx1"/>
                </a:solidFill>
                <a:cs typeface="Arial" panose="020B0604020202020204" pitchFamily="34" charset="0"/>
              </a:rPr>
              <a:t>for useful information from the regional team</a:t>
            </a:r>
            <a:endParaRPr lang="en-GB" sz="1200" dirty="0">
              <a:solidFill>
                <a:schemeClr val="tx1"/>
              </a:solidFill>
            </a:endParaRPr>
          </a:p>
          <a:p>
            <a:endParaRPr lang="en-GB" sz="1200" dirty="0">
              <a:solidFill>
                <a:schemeClr val="tx1"/>
              </a:solidFill>
            </a:endParaRPr>
          </a:p>
          <a:p>
            <a:pPr algn="ctr"/>
            <a:endParaRPr lang="en-GB" sz="1400" dirty="0"/>
          </a:p>
          <a:p>
            <a:pPr algn="ctr"/>
            <a:endParaRPr lang="en-GB" sz="1400" dirty="0"/>
          </a:p>
        </p:txBody>
      </p:sp>
      <p:pic>
        <p:nvPicPr>
          <p:cNvPr id="10" name="Picture 14" descr="Picture 14">
            <a:extLst>
              <a:ext uri="{FF2B5EF4-FFF2-40B4-BE49-F238E27FC236}">
                <a16:creationId xmlns:a16="http://schemas.microsoft.com/office/drawing/2014/main" id="{3425D25F-F5E3-4F6E-A323-2EDB77041482}"/>
              </a:ext>
            </a:extLst>
          </p:cNvPr>
          <p:cNvPicPr>
            <a:picLocks noChangeAspect="1"/>
          </p:cNvPicPr>
          <p:nvPr/>
        </p:nvPicPr>
        <p:blipFill>
          <a:blip r:embed="rId17"/>
          <a:srcRect r="4043"/>
          <a:stretch>
            <a:fillRect/>
          </a:stretch>
        </p:blipFill>
        <p:spPr>
          <a:xfrm>
            <a:off x="1179603" y="1505527"/>
            <a:ext cx="542245" cy="643334"/>
          </a:xfrm>
          <a:prstGeom prst="rect">
            <a:avLst/>
          </a:prstGeom>
          <a:ln w="12700">
            <a:miter lim="400000"/>
          </a:ln>
        </p:spPr>
      </p:pic>
      <p:pic>
        <p:nvPicPr>
          <p:cNvPr id="11" name="Picture 12" descr="Picture 12">
            <a:extLst>
              <a:ext uri="{FF2B5EF4-FFF2-40B4-BE49-F238E27FC236}">
                <a16:creationId xmlns:a16="http://schemas.microsoft.com/office/drawing/2014/main" id="{C2EB744A-D466-4563-980F-CFD8D6A4ED1C}"/>
              </a:ext>
            </a:extLst>
          </p:cNvPr>
          <p:cNvPicPr>
            <a:picLocks noChangeAspect="1"/>
          </p:cNvPicPr>
          <p:nvPr/>
        </p:nvPicPr>
        <p:blipFill>
          <a:blip r:embed="rId18"/>
          <a:stretch>
            <a:fillRect/>
          </a:stretch>
        </p:blipFill>
        <p:spPr>
          <a:xfrm>
            <a:off x="6167846" y="1443222"/>
            <a:ext cx="1050037" cy="651747"/>
          </a:xfrm>
          <a:prstGeom prst="rect">
            <a:avLst/>
          </a:prstGeom>
          <a:ln w="12700">
            <a:miter lim="400000"/>
          </a:ln>
        </p:spPr>
      </p:pic>
      <p:pic>
        <p:nvPicPr>
          <p:cNvPr id="12" name="Picture 16" descr="Picture 16">
            <a:extLst>
              <a:ext uri="{FF2B5EF4-FFF2-40B4-BE49-F238E27FC236}">
                <a16:creationId xmlns:a16="http://schemas.microsoft.com/office/drawing/2014/main" id="{28A5C00C-A21B-41D4-8DEC-8EB7F677EA44}"/>
              </a:ext>
            </a:extLst>
          </p:cNvPr>
          <p:cNvPicPr>
            <a:picLocks noChangeAspect="1"/>
          </p:cNvPicPr>
          <p:nvPr/>
        </p:nvPicPr>
        <p:blipFill>
          <a:blip r:embed="rId19"/>
          <a:stretch>
            <a:fillRect/>
          </a:stretch>
        </p:blipFill>
        <p:spPr>
          <a:xfrm>
            <a:off x="10194711" y="1470177"/>
            <a:ext cx="817686" cy="625013"/>
          </a:xfrm>
          <a:prstGeom prst="rect">
            <a:avLst/>
          </a:prstGeom>
          <a:ln w="12700">
            <a:miter lim="400000"/>
          </a:ln>
        </p:spPr>
      </p:pic>
    </p:spTree>
    <p:extLst>
      <p:ext uri="{BB962C8B-B14F-4D97-AF65-F5344CB8AC3E}">
        <p14:creationId xmlns:p14="http://schemas.microsoft.com/office/powerpoint/2010/main" val="8968196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88CBA714C67445A7637C57AFF13745" ma:contentTypeVersion="12" ma:contentTypeDescription="Create a new document." ma:contentTypeScope="" ma:versionID="b33c29fc9e6c62b29bb270631dbc2aec">
  <xsd:schema xmlns:xsd="http://www.w3.org/2001/XMLSchema" xmlns:xs="http://www.w3.org/2001/XMLSchema" xmlns:p="http://schemas.microsoft.com/office/2006/metadata/properties" xmlns:ns2="83ff2bba-8eb1-4f0d-ba45-c155e19144f0" xmlns:ns3="a3a155f4-855a-4d7b-9ef2-804c5f0d3989" targetNamespace="http://schemas.microsoft.com/office/2006/metadata/properties" ma:root="true" ma:fieldsID="f3bb1644c607824d6f0de795670e8917" ns2:_="" ns3:_="">
    <xsd:import namespace="83ff2bba-8eb1-4f0d-ba45-c155e19144f0"/>
    <xsd:import namespace="a3a155f4-855a-4d7b-9ef2-804c5f0d398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LengthInSecond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ff2bba-8eb1-4f0d-ba45-c155e19144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3a155f4-855a-4d7b-9ef2-804c5f0d398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CD954D-3A71-4CE2-BCA4-97E3085C70B0}">
  <ds:schemaRefs>
    <ds:schemaRef ds:uri="83ff2bba-8eb1-4f0d-ba45-c155e19144f0"/>
    <ds:schemaRef ds:uri="a3a155f4-855a-4d7b-9ef2-804c5f0d398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4D9FD49-C1C5-400A-B04D-90A236984D1F}">
  <ds:schemaRefs>
    <ds:schemaRef ds:uri="a3a155f4-855a-4d7b-9ef2-804c5f0d3989"/>
    <ds:schemaRef ds:uri="http://purl.org/dc/terms/"/>
    <ds:schemaRef ds:uri="http://schemas.microsoft.com/office/2006/metadata/properties"/>
    <ds:schemaRef ds:uri="http://schemas.microsoft.com/office/2006/documentManagement/types"/>
    <ds:schemaRef ds:uri="83ff2bba-8eb1-4f0d-ba45-c155e19144f0"/>
    <ds:schemaRef ds:uri="http://purl.org/dc/elements/1.1/"/>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6333066-D95F-4DC9-8F45-8431A5C3C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3_Custom Design</Template>
  <TotalTime>87</TotalTime>
  <Words>516</Words>
  <Application>Microsoft Office PowerPoint</Application>
  <PresentationFormat>Widescreen</PresentationFormat>
  <Paragraphs>37</Paragraphs>
  <Slides>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Arial</vt:lpstr>
      <vt:lpstr>Calibri</vt:lpstr>
      <vt:lpstr>Calibri Light</vt:lpstr>
      <vt:lpstr>Frutiger W01</vt:lpstr>
      <vt:lpstr>Wingdings</vt:lpstr>
      <vt:lpstr>Office Theme</vt:lpstr>
      <vt:lpstr>Office Theme</vt:lpstr>
      <vt:lpstr>South East Regional Health and Wellbeing (HWB) of Vaccinators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Pollard</dc:creator>
  <cp:lastModifiedBy>Harveena Doow</cp:lastModifiedBy>
  <cp:revision>9</cp:revision>
  <dcterms:created xsi:type="dcterms:W3CDTF">2020-09-10T09:31:53Z</dcterms:created>
  <dcterms:modified xsi:type="dcterms:W3CDTF">2021-12-23T11:04:22Z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Subject0">
    <vt:lpwstr/>
  </property>
  <property fmtid="{D5CDD505-2E9C-101B-9397-08002B2CF9AE}" pid="4" name="Document type0">
    <vt:lpwstr/>
  </property>
  <property fmtid="{D5CDD505-2E9C-101B-9397-08002B2CF9AE}" pid="5" name="WTTeamSiteDocumentType">
    <vt:lpwstr/>
  </property>
  <property fmtid="{D5CDD505-2E9C-101B-9397-08002B2CF9AE}" pid="6" name="WTTeamSiteDocumentTypeTaxHTField0">
    <vt:lpwstr/>
  </property>
  <property fmtid="{D5CDD505-2E9C-101B-9397-08002B2CF9AE}" pid="7" name="cebceaf3e3574cdab9f9dab6bbd34ddb">
    <vt:lpwstr/>
  </property>
  <property fmtid="{D5CDD505-2E9C-101B-9397-08002B2CF9AE}" pid="8" name="n2fe4ed80ae84f2cbc880662fe0a8735">
    <vt:lpwstr/>
  </property>
  <property fmtid="{D5CDD505-2E9C-101B-9397-08002B2CF9AE}" pid="9" name="TaxCatchAll">
    <vt:lpwstr/>
  </property>
  <property fmtid="{D5CDD505-2E9C-101B-9397-08002B2CF9AE}" pid="10" name="TaxKeywordTaxHTField">
    <vt:lpwstr/>
  </property>
  <property fmtid="{D5CDD505-2E9C-101B-9397-08002B2CF9AE}" pid="11" name="ContentTypeId">
    <vt:lpwstr>0x0101007388CBA714C67445A7637C57AFF13745</vt:lpwstr>
  </property>
</Properties>
</file>