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61" r:id="rId2"/>
    <p:sldId id="259" r:id="rId3"/>
    <p:sldId id="264" r:id="rId4"/>
    <p:sldId id="265" r:id="rId5"/>
    <p:sldId id="266" r:id="rId6"/>
    <p:sldId id="267" r:id="rId7"/>
    <p:sldId id="263" r:id="rId8"/>
    <p:sldId id="256" r:id="rId9"/>
    <p:sldId id="257" r:id="rId10"/>
    <p:sldId id="258" r:id="rId11"/>
    <p:sldId id="26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CF66A0-AD6D-493E-AB4E-956DD3F6C5D9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105D30A1-ACE7-4CE6-BFB6-01339EC2619D}">
      <dgm:prSet/>
      <dgm:spPr/>
      <dgm:t>
        <a:bodyPr/>
        <a:lstStyle/>
        <a:p>
          <a:pPr>
            <a:defRPr cap="all"/>
          </a:pP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Introduction to Negotiation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F7271E-7DDC-40F5-8FDC-113678CB6E95}" type="parTrans" cxnId="{4D97012F-44AB-4704-A6BF-F3354472A59F}">
      <dgm:prSet/>
      <dgm:spPr/>
      <dgm:t>
        <a:bodyPr/>
        <a:lstStyle/>
        <a:p>
          <a:endParaRPr lang="en-US"/>
        </a:p>
      </dgm:t>
    </dgm:pt>
    <dgm:pt modelId="{18EB9645-F900-46F7-9064-125505D64024}" type="sibTrans" cxnId="{4D97012F-44AB-4704-A6BF-F3354472A59F}">
      <dgm:prSet/>
      <dgm:spPr/>
      <dgm:t>
        <a:bodyPr/>
        <a:lstStyle/>
        <a:p>
          <a:endParaRPr lang="en-US"/>
        </a:p>
      </dgm:t>
    </dgm:pt>
    <dgm:pt modelId="{8DB1ABAB-1CBD-4AF6-86D7-CA1FC606A48E}">
      <dgm:prSet custT="1"/>
      <dgm:spPr/>
      <dgm:t>
        <a:bodyPr/>
        <a:lstStyle/>
        <a:p>
          <a:pPr>
            <a:defRPr cap="all"/>
          </a:pPr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Exercise 1 : views around when you last negotiated for something 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06D5E6-D720-4ABA-BEAA-6292E23FFC3B}" type="parTrans" cxnId="{06E35765-C1C3-4F72-AA50-5751C07C9DF7}">
      <dgm:prSet/>
      <dgm:spPr/>
      <dgm:t>
        <a:bodyPr/>
        <a:lstStyle/>
        <a:p>
          <a:endParaRPr lang="en-US"/>
        </a:p>
      </dgm:t>
    </dgm:pt>
    <dgm:pt modelId="{22D24CDB-63DD-4F38-B7EF-162531FB53B7}" type="sibTrans" cxnId="{06E35765-C1C3-4F72-AA50-5751C07C9DF7}">
      <dgm:prSet/>
      <dgm:spPr/>
      <dgm:t>
        <a:bodyPr/>
        <a:lstStyle/>
        <a:p>
          <a:endParaRPr lang="en-US"/>
        </a:p>
      </dgm:t>
    </dgm:pt>
    <dgm:pt modelId="{7D1BB5B2-4306-4BCE-8DBD-19D38A7E7C42}">
      <dgm:prSet custT="1"/>
      <dgm:spPr/>
      <dgm:t>
        <a:bodyPr/>
        <a:lstStyle/>
        <a:p>
          <a:pPr>
            <a:defRPr cap="all"/>
          </a:pPr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personal or professional e.g. Money, Time, Rewards, Resources 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48D4C9-60C8-46DF-BF66-A1FD6FB68BE3}" type="parTrans" cxnId="{75A62CBC-5CA1-4FB0-9554-2C5D994CFDCB}">
      <dgm:prSet/>
      <dgm:spPr/>
      <dgm:t>
        <a:bodyPr/>
        <a:lstStyle/>
        <a:p>
          <a:endParaRPr lang="en-US"/>
        </a:p>
      </dgm:t>
    </dgm:pt>
    <dgm:pt modelId="{9030C511-F8FE-4EF8-9AEB-ED57075F49E1}" type="sibTrans" cxnId="{75A62CBC-5CA1-4FB0-9554-2C5D994CFDCB}">
      <dgm:prSet/>
      <dgm:spPr/>
      <dgm:t>
        <a:bodyPr/>
        <a:lstStyle/>
        <a:p>
          <a:endParaRPr lang="en-US"/>
        </a:p>
      </dgm:t>
    </dgm:pt>
    <dgm:pt modelId="{80D4B648-FD47-4A89-BBD6-5DFA3DCB6906}">
      <dgm:prSet/>
      <dgm:spPr/>
      <dgm:t>
        <a:bodyPr/>
        <a:lstStyle/>
        <a:p>
          <a:pPr>
            <a:defRPr cap="all"/>
          </a:pP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Exercise: when was the first time you negotiated something? As a child?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033F6D-6661-4C4A-8F03-0A05856E0A35}" type="parTrans" cxnId="{07B66E95-2693-490C-9599-675F09D5D9DE}">
      <dgm:prSet/>
      <dgm:spPr/>
      <dgm:t>
        <a:bodyPr/>
        <a:lstStyle/>
        <a:p>
          <a:endParaRPr lang="en-US"/>
        </a:p>
      </dgm:t>
    </dgm:pt>
    <dgm:pt modelId="{D9F1BA4B-915D-4D71-A8D3-0E11A09816E4}" type="sibTrans" cxnId="{07B66E95-2693-490C-9599-675F09D5D9DE}">
      <dgm:prSet/>
      <dgm:spPr/>
      <dgm:t>
        <a:bodyPr/>
        <a:lstStyle/>
        <a:p>
          <a:endParaRPr lang="en-US"/>
        </a:p>
      </dgm:t>
    </dgm:pt>
    <dgm:pt modelId="{36B77FAD-B83A-42F5-9793-F415B3684FA5}" type="pres">
      <dgm:prSet presAssocID="{6CCF66A0-AD6D-493E-AB4E-956DD3F6C5D9}" presName="root" presStyleCnt="0">
        <dgm:presLayoutVars>
          <dgm:dir/>
          <dgm:resizeHandles val="exact"/>
        </dgm:presLayoutVars>
      </dgm:prSet>
      <dgm:spPr/>
    </dgm:pt>
    <dgm:pt modelId="{3CECDB8D-6835-4ECF-8350-247CFA36BFFC}" type="pres">
      <dgm:prSet presAssocID="{105D30A1-ACE7-4CE6-BFB6-01339EC2619D}" presName="compNode" presStyleCnt="0"/>
      <dgm:spPr/>
    </dgm:pt>
    <dgm:pt modelId="{453E4785-D919-40AE-9DEE-DED8B1B5255F}" type="pres">
      <dgm:prSet presAssocID="{105D30A1-ACE7-4CE6-BFB6-01339EC2619D}" presName="iconBgRect" presStyleLbl="bgShp" presStyleIdx="0" presStyleCnt="4"/>
      <dgm:spPr/>
    </dgm:pt>
    <dgm:pt modelId="{2FE7DA10-AEDF-452F-A4C5-49A3C6B73CB2}" type="pres">
      <dgm:prSet presAssocID="{105D30A1-ACE7-4CE6-BFB6-01339EC2619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2D2A54EA-47F3-410B-A9F1-8F97FC8105B5}" type="pres">
      <dgm:prSet presAssocID="{105D30A1-ACE7-4CE6-BFB6-01339EC2619D}" presName="spaceRect" presStyleCnt="0"/>
      <dgm:spPr/>
    </dgm:pt>
    <dgm:pt modelId="{20EEA590-4B4C-47C9-A935-3A2833520702}" type="pres">
      <dgm:prSet presAssocID="{105D30A1-ACE7-4CE6-BFB6-01339EC2619D}" presName="textRect" presStyleLbl="revTx" presStyleIdx="0" presStyleCnt="4">
        <dgm:presLayoutVars>
          <dgm:chMax val="1"/>
          <dgm:chPref val="1"/>
        </dgm:presLayoutVars>
      </dgm:prSet>
      <dgm:spPr/>
    </dgm:pt>
    <dgm:pt modelId="{E58C5485-4873-4D19-9EDF-C82E5657F8FC}" type="pres">
      <dgm:prSet presAssocID="{18EB9645-F900-46F7-9064-125505D64024}" presName="sibTrans" presStyleCnt="0"/>
      <dgm:spPr/>
    </dgm:pt>
    <dgm:pt modelId="{F5320DEE-52CF-4D69-A7AB-E6FE4F096528}" type="pres">
      <dgm:prSet presAssocID="{8DB1ABAB-1CBD-4AF6-86D7-CA1FC606A48E}" presName="compNode" presStyleCnt="0"/>
      <dgm:spPr/>
    </dgm:pt>
    <dgm:pt modelId="{DD082CCB-D53E-4A07-82E0-D9335E7C4915}" type="pres">
      <dgm:prSet presAssocID="{8DB1ABAB-1CBD-4AF6-86D7-CA1FC606A48E}" presName="iconBgRect" presStyleLbl="bgShp" presStyleIdx="1" presStyleCnt="4"/>
      <dgm:spPr/>
    </dgm:pt>
    <dgm:pt modelId="{C5095584-09A9-41C1-BC0B-8A596B7C55CA}" type="pres">
      <dgm:prSet presAssocID="{8DB1ABAB-1CBD-4AF6-86D7-CA1FC606A48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7A8A91EE-D433-426C-8E25-3B55734F52EB}" type="pres">
      <dgm:prSet presAssocID="{8DB1ABAB-1CBD-4AF6-86D7-CA1FC606A48E}" presName="spaceRect" presStyleCnt="0"/>
      <dgm:spPr/>
    </dgm:pt>
    <dgm:pt modelId="{C8D7F12D-2693-4045-9E93-9F9B960EDD06}" type="pres">
      <dgm:prSet presAssocID="{8DB1ABAB-1CBD-4AF6-86D7-CA1FC606A48E}" presName="textRect" presStyleLbl="revTx" presStyleIdx="1" presStyleCnt="4">
        <dgm:presLayoutVars>
          <dgm:chMax val="1"/>
          <dgm:chPref val="1"/>
        </dgm:presLayoutVars>
      </dgm:prSet>
      <dgm:spPr/>
    </dgm:pt>
    <dgm:pt modelId="{4B27FAFA-5108-4B5E-A814-DBEF8ED4CED8}" type="pres">
      <dgm:prSet presAssocID="{22D24CDB-63DD-4F38-B7EF-162531FB53B7}" presName="sibTrans" presStyleCnt="0"/>
      <dgm:spPr/>
    </dgm:pt>
    <dgm:pt modelId="{627A61AD-9050-4212-B855-A0DF923ACD6A}" type="pres">
      <dgm:prSet presAssocID="{7D1BB5B2-4306-4BCE-8DBD-19D38A7E7C42}" presName="compNode" presStyleCnt="0"/>
      <dgm:spPr/>
    </dgm:pt>
    <dgm:pt modelId="{8F992F3F-A7A3-47F8-81AC-AAF6D142B82D}" type="pres">
      <dgm:prSet presAssocID="{7D1BB5B2-4306-4BCE-8DBD-19D38A7E7C42}" presName="iconBgRect" presStyleLbl="bgShp" presStyleIdx="2" presStyleCnt="4"/>
      <dgm:spPr/>
    </dgm:pt>
    <dgm:pt modelId="{9B94B157-3252-489C-8023-FF275D1B057B}" type="pres">
      <dgm:prSet presAssocID="{7D1BB5B2-4306-4BCE-8DBD-19D38A7E7C4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1CFE0DDB-11A1-44DB-A3C2-D8745C945796}" type="pres">
      <dgm:prSet presAssocID="{7D1BB5B2-4306-4BCE-8DBD-19D38A7E7C42}" presName="spaceRect" presStyleCnt="0"/>
      <dgm:spPr/>
    </dgm:pt>
    <dgm:pt modelId="{5A06555A-A420-4FA2-9F0A-4EE939C71F34}" type="pres">
      <dgm:prSet presAssocID="{7D1BB5B2-4306-4BCE-8DBD-19D38A7E7C42}" presName="textRect" presStyleLbl="revTx" presStyleIdx="2" presStyleCnt="4">
        <dgm:presLayoutVars>
          <dgm:chMax val="1"/>
          <dgm:chPref val="1"/>
        </dgm:presLayoutVars>
      </dgm:prSet>
      <dgm:spPr/>
    </dgm:pt>
    <dgm:pt modelId="{B164CD57-B99F-453D-9961-7521757D337D}" type="pres">
      <dgm:prSet presAssocID="{9030C511-F8FE-4EF8-9AEB-ED57075F49E1}" presName="sibTrans" presStyleCnt="0"/>
      <dgm:spPr/>
    </dgm:pt>
    <dgm:pt modelId="{85323452-AB54-4386-84A2-BCB7276D2D10}" type="pres">
      <dgm:prSet presAssocID="{80D4B648-FD47-4A89-BBD6-5DFA3DCB6906}" presName="compNode" presStyleCnt="0"/>
      <dgm:spPr/>
    </dgm:pt>
    <dgm:pt modelId="{41F23CBD-D0EF-47E2-8A72-15AB34145747}" type="pres">
      <dgm:prSet presAssocID="{80D4B648-FD47-4A89-BBD6-5DFA3DCB6906}" presName="iconBgRect" presStyleLbl="bgShp" presStyleIdx="3" presStyleCnt="4"/>
      <dgm:spPr/>
    </dgm:pt>
    <dgm:pt modelId="{FAF42584-5273-4C1A-9678-35567C68AB94}" type="pres">
      <dgm:prSet presAssocID="{80D4B648-FD47-4A89-BBD6-5DFA3DCB690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ent and Child"/>
        </a:ext>
      </dgm:extLst>
    </dgm:pt>
    <dgm:pt modelId="{C79F3E92-DE42-474E-9B72-A4F312241EA5}" type="pres">
      <dgm:prSet presAssocID="{80D4B648-FD47-4A89-BBD6-5DFA3DCB6906}" presName="spaceRect" presStyleCnt="0"/>
      <dgm:spPr/>
    </dgm:pt>
    <dgm:pt modelId="{1D52EC4E-C695-4BA1-BA6A-2A87638BAD25}" type="pres">
      <dgm:prSet presAssocID="{80D4B648-FD47-4A89-BBD6-5DFA3DCB6906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DD32FC2C-2A8D-4707-BB8A-CD156912A758}" type="presOf" srcId="{105D30A1-ACE7-4CE6-BFB6-01339EC2619D}" destId="{20EEA590-4B4C-47C9-A935-3A2833520702}" srcOrd="0" destOrd="0" presId="urn:microsoft.com/office/officeart/2018/5/layout/IconCircleLabelList"/>
    <dgm:cxn modelId="{4D97012F-44AB-4704-A6BF-F3354472A59F}" srcId="{6CCF66A0-AD6D-493E-AB4E-956DD3F6C5D9}" destId="{105D30A1-ACE7-4CE6-BFB6-01339EC2619D}" srcOrd="0" destOrd="0" parTransId="{0AF7271E-7DDC-40F5-8FDC-113678CB6E95}" sibTransId="{18EB9645-F900-46F7-9064-125505D64024}"/>
    <dgm:cxn modelId="{06E35765-C1C3-4F72-AA50-5751C07C9DF7}" srcId="{6CCF66A0-AD6D-493E-AB4E-956DD3F6C5D9}" destId="{8DB1ABAB-1CBD-4AF6-86D7-CA1FC606A48E}" srcOrd="1" destOrd="0" parTransId="{FA06D5E6-D720-4ABA-BEAA-6292E23FFC3B}" sibTransId="{22D24CDB-63DD-4F38-B7EF-162531FB53B7}"/>
    <dgm:cxn modelId="{07B66E95-2693-490C-9599-675F09D5D9DE}" srcId="{6CCF66A0-AD6D-493E-AB4E-956DD3F6C5D9}" destId="{80D4B648-FD47-4A89-BBD6-5DFA3DCB6906}" srcOrd="3" destOrd="0" parTransId="{7F033F6D-6661-4C4A-8F03-0A05856E0A35}" sibTransId="{D9F1BA4B-915D-4D71-A8D3-0E11A09816E4}"/>
    <dgm:cxn modelId="{20F3909B-B9AE-4218-BBFB-AF8F2C8F0C8A}" type="presOf" srcId="{8DB1ABAB-1CBD-4AF6-86D7-CA1FC606A48E}" destId="{C8D7F12D-2693-4045-9E93-9F9B960EDD06}" srcOrd="0" destOrd="0" presId="urn:microsoft.com/office/officeart/2018/5/layout/IconCircleLabelList"/>
    <dgm:cxn modelId="{75A62CBC-5CA1-4FB0-9554-2C5D994CFDCB}" srcId="{6CCF66A0-AD6D-493E-AB4E-956DD3F6C5D9}" destId="{7D1BB5B2-4306-4BCE-8DBD-19D38A7E7C42}" srcOrd="2" destOrd="0" parTransId="{7948D4C9-60C8-46DF-BF66-A1FD6FB68BE3}" sibTransId="{9030C511-F8FE-4EF8-9AEB-ED57075F49E1}"/>
    <dgm:cxn modelId="{101E46C0-6251-496C-81B2-80018BE75DAC}" type="presOf" srcId="{6CCF66A0-AD6D-493E-AB4E-956DD3F6C5D9}" destId="{36B77FAD-B83A-42F5-9793-F415B3684FA5}" srcOrd="0" destOrd="0" presId="urn:microsoft.com/office/officeart/2018/5/layout/IconCircleLabelList"/>
    <dgm:cxn modelId="{06755ACC-3D88-4FBF-911A-AA7869A0A705}" type="presOf" srcId="{80D4B648-FD47-4A89-BBD6-5DFA3DCB6906}" destId="{1D52EC4E-C695-4BA1-BA6A-2A87638BAD25}" srcOrd="0" destOrd="0" presId="urn:microsoft.com/office/officeart/2018/5/layout/IconCircleLabelList"/>
    <dgm:cxn modelId="{A440FDFA-9747-4A18-8742-B9E4C336ED60}" type="presOf" srcId="{7D1BB5B2-4306-4BCE-8DBD-19D38A7E7C42}" destId="{5A06555A-A420-4FA2-9F0A-4EE939C71F34}" srcOrd="0" destOrd="0" presId="urn:microsoft.com/office/officeart/2018/5/layout/IconCircleLabelList"/>
    <dgm:cxn modelId="{D8A0AD01-84F0-4BBD-9046-8AF92B3B01C2}" type="presParOf" srcId="{36B77FAD-B83A-42F5-9793-F415B3684FA5}" destId="{3CECDB8D-6835-4ECF-8350-247CFA36BFFC}" srcOrd="0" destOrd="0" presId="urn:microsoft.com/office/officeart/2018/5/layout/IconCircleLabelList"/>
    <dgm:cxn modelId="{DB9C0A4E-3996-4A4A-8C77-E15DEF424D17}" type="presParOf" srcId="{3CECDB8D-6835-4ECF-8350-247CFA36BFFC}" destId="{453E4785-D919-40AE-9DEE-DED8B1B5255F}" srcOrd="0" destOrd="0" presId="urn:microsoft.com/office/officeart/2018/5/layout/IconCircleLabelList"/>
    <dgm:cxn modelId="{6143B1A3-2D9A-4F33-938A-66829DE7A87A}" type="presParOf" srcId="{3CECDB8D-6835-4ECF-8350-247CFA36BFFC}" destId="{2FE7DA10-AEDF-452F-A4C5-49A3C6B73CB2}" srcOrd="1" destOrd="0" presId="urn:microsoft.com/office/officeart/2018/5/layout/IconCircleLabelList"/>
    <dgm:cxn modelId="{CA52B70F-E088-45BD-BA8C-BAC7EC395FAE}" type="presParOf" srcId="{3CECDB8D-6835-4ECF-8350-247CFA36BFFC}" destId="{2D2A54EA-47F3-410B-A9F1-8F97FC8105B5}" srcOrd="2" destOrd="0" presId="urn:microsoft.com/office/officeart/2018/5/layout/IconCircleLabelList"/>
    <dgm:cxn modelId="{2097E797-78C3-4DA0-9FAF-C1499AA7CA54}" type="presParOf" srcId="{3CECDB8D-6835-4ECF-8350-247CFA36BFFC}" destId="{20EEA590-4B4C-47C9-A935-3A2833520702}" srcOrd="3" destOrd="0" presId="urn:microsoft.com/office/officeart/2018/5/layout/IconCircleLabelList"/>
    <dgm:cxn modelId="{70D4C10F-E4DB-44F8-B582-F366446B7E6C}" type="presParOf" srcId="{36B77FAD-B83A-42F5-9793-F415B3684FA5}" destId="{E58C5485-4873-4D19-9EDF-C82E5657F8FC}" srcOrd="1" destOrd="0" presId="urn:microsoft.com/office/officeart/2018/5/layout/IconCircleLabelList"/>
    <dgm:cxn modelId="{751C24AD-E902-4CFE-B3B4-9F968B3D7493}" type="presParOf" srcId="{36B77FAD-B83A-42F5-9793-F415B3684FA5}" destId="{F5320DEE-52CF-4D69-A7AB-E6FE4F096528}" srcOrd="2" destOrd="0" presId="urn:microsoft.com/office/officeart/2018/5/layout/IconCircleLabelList"/>
    <dgm:cxn modelId="{BEC1BA4F-F0B3-454D-BD27-54624BDE60B4}" type="presParOf" srcId="{F5320DEE-52CF-4D69-A7AB-E6FE4F096528}" destId="{DD082CCB-D53E-4A07-82E0-D9335E7C4915}" srcOrd="0" destOrd="0" presId="urn:microsoft.com/office/officeart/2018/5/layout/IconCircleLabelList"/>
    <dgm:cxn modelId="{60BC4E13-7689-43B7-8462-F1D62EDC3385}" type="presParOf" srcId="{F5320DEE-52CF-4D69-A7AB-E6FE4F096528}" destId="{C5095584-09A9-41C1-BC0B-8A596B7C55CA}" srcOrd="1" destOrd="0" presId="urn:microsoft.com/office/officeart/2018/5/layout/IconCircleLabelList"/>
    <dgm:cxn modelId="{9A4B4186-F6FE-4E6B-BE15-D6127FDD97AD}" type="presParOf" srcId="{F5320DEE-52CF-4D69-A7AB-E6FE4F096528}" destId="{7A8A91EE-D433-426C-8E25-3B55734F52EB}" srcOrd="2" destOrd="0" presId="urn:microsoft.com/office/officeart/2018/5/layout/IconCircleLabelList"/>
    <dgm:cxn modelId="{41827410-AA2E-4AFE-A17E-55B76EE43676}" type="presParOf" srcId="{F5320DEE-52CF-4D69-A7AB-E6FE4F096528}" destId="{C8D7F12D-2693-4045-9E93-9F9B960EDD06}" srcOrd="3" destOrd="0" presId="urn:microsoft.com/office/officeart/2018/5/layout/IconCircleLabelList"/>
    <dgm:cxn modelId="{84B02F70-4AA8-4726-9D6E-30BCF11FE831}" type="presParOf" srcId="{36B77FAD-B83A-42F5-9793-F415B3684FA5}" destId="{4B27FAFA-5108-4B5E-A814-DBEF8ED4CED8}" srcOrd="3" destOrd="0" presId="urn:microsoft.com/office/officeart/2018/5/layout/IconCircleLabelList"/>
    <dgm:cxn modelId="{F8D9F807-6C39-4DE2-83FE-003A37326507}" type="presParOf" srcId="{36B77FAD-B83A-42F5-9793-F415B3684FA5}" destId="{627A61AD-9050-4212-B855-A0DF923ACD6A}" srcOrd="4" destOrd="0" presId="urn:microsoft.com/office/officeart/2018/5/layout/IconCircleLabelList"/>
    <dgm:cxn modelId="{A1B0B6FE-AB69-4DCA-9568-C84B0E7DBECE}" type="presParOf" srcId="{627A61AD-9050-4212-B855-A0DF923ACD6A}" destId="{8F992F3F-A7A3-47F8-81AC-AAF6D142B82D}" srcOrd="0" destOrd="0" presId="urn:microsoft.com/office/officeart/2018/5/layout/IconCircleLabelList"/>
    <dgm:cxn modelId="{1B49DF16-80DA-4185-95E2-4C8FFB43451E}" type="presParOf" srcId="{627A61AD-9050-4212-B855-A0DF923ACD6A}" destId="{9B94B157-3252-489C-8023-FF275D1B057B}" srcOrd="1" destOrd="0" presId="urn:microsoft.com/office/officeart/2018/5/layout/IconCircleLabelList"/>
    <dgm:cxn modelId="{E5FB74EB-9ADB-4762-BDB3-F2272361E805}" type="presParOf" srcId="{627A61AD-9050-4212-B855-A0DF923ACD6A}" destId="{1CFE0DDB-11A1-44DB-A3C2-D8745C945796}" srcOrd="2" destOrd="0" presId="urn:microsoft.com/office/officeart/2018/5/layout/IconCircleLabelList"/>
    <dgm:cxn modelId="{FAC05D2C-65AB-487E-9D87-7ACD2F38D9AA}" type="presParOf" srcId="{627A61AD-9050-4212-B855-A0DF923ACD6A}" destId="{5A06555A-A420-4FA2-9F0A-4EE939C71F34}" srcOrd="3" destOrd="0" presId="urn:microsoft.com/office/officeart/2018/5/layout/IconCircleLabelList"/>
    <dgm:cxn modelId="{DE51C8B0-BA24-465A-900A-050D712CA5CB}" type="presParOf" srcId="{36B77FAD-B83A-42F5-9793-F415B3684FA5}" destId="{B164CD57-B99F-453D-9961-7521757D337D}" srcOrd="5" destOrd="0" presId="urn:microsoft.com/office/officeart/2018/5/layout/IconCircleLabelList"/>
    <dgm:cxn modelId="{E5C39FB7-C687-459D-A7CA-2A9457475798}" type="presParOf" srcId="{36B77FAD-B83A-42F5-9793-F415B3684FA5}" destId="{85323452-AB54-4386-84A2-BCB7276D2D10}" srcOrd="6" destOrd="0" presId="urn:microsoft.com/office/officeart/2018/5/layout/IconCircleLabelList"/>
    <dgm:cxn modelId="{3E951740-BE86-4702-A433-F7B333B5062B}" type="presParOf" srcId="{85323452-AB54-4386-84A2-BCB7276D2D10}" destId="{41F23CBD-D0EF-47E2-8A72-15AB34145747}" srcOrd="0" destOrd="0" presId="urn:microsoft.com/office/officeart/2018/5/layout/IconCircleLabelList"/>
    <dgm:cxn modelId="{204EA74B-7C10-4FAD-9626-2DC63FF0881B}" type="presParOf" srcId="{85323452-AB54-4386-84A2-BCB7276D2D10}" destId="{FAF42584-5273-4C1A-9678-35567C68AB94}" srcOrd="1" destOrd="0" presId="urn:microsoft.com/office/officeart/2018/5/layout/IconCircleLabelList"/>
    <dgm:cxn modelId="{4E89C0BE-19EB-4D33-98F8-7A7957E2D42A}" type="presParOf" srcId="{85323452-AB54-4386-84A2-BCB7276D2D10}" destId="{C79F3E92-DE42-474E-9B72-A4F312241EA5}" srcOrd="2" destOrd="0" presId="urn:microsoft.com/office/officeart/2018/5/layout/IconCircleLabelList"/>
    <dgm:cxn modelId="{68A591A6-B1E2-43D3-BCFA-93F9862289E6}" type="presParOf" srcId="{85323452-AB54-4386-84A2-BCB7276D2D10}" destId="{1D52EC4E-C695-4BA1-BA6A-2A87638BAD2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A3FEC5-0868-4FD1-980B-D6AA78AE6854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0801FD49-9674-4577-8875-736759646C72}">
      <dgm:prSet/>
      <dgm:spPr/>
      <dgm:t>
        <a:bodyPr/>
        <a:lstStyle/>
        <a:p>
          <a:pPr>
            <a:defRPr cap="all"/>
          </a:pP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Evaluate costs and benefits of different actions and how to manage the negotiating process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B051C7-0C73-4CFB-A709-2788D1FDF7C4}" type="parTrans" cxnId="{7E8CD533-E19A-4A9A-8EF8-3A63D43BF913}">
      <dgm:prSet/>
      <dgm:spPr/>
      <dgm:t>
        <a:bodyPr/>
        <a:lstStyle/>
        <a:p>
          <a:endParaRPr lang="en-US"/>
        </a:p>
      </dgm:t>
    </dgm:pt>
    <dgm:pt modelId="{5FB8B843-8D5B-4410-9587-3C44B77A9C3A}" type="sibTrans" cxnId="{7E8CD533-E19A-4A9A-8EF8-3A63D43BF913}">
      <dgm:prSet/>
      <dgm:spPr/>
      <dgm:t>
        <a:bodyPr/>
        <a:lstStyle/>
        <a:p>
          <a:endParaRPr lang="en-US"/>
        </a:p>
      </dgm:t>
    </dgm:pt>
    <dgm:pt modelId="{5630E8B6-E9CA-40F1-89BC-A1040BBCAA6E}">
      <dgm:prSet/>
      <dgm:spPr/>
      <dgm:t>
        <a:bodyPr/>
        <a:lstStyle/>
        <a:p>
          <a:pPr>
            <a:defRPr cap="all"/>
          </a:pP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Enhance the ability to understand and predict the behaviour of individuals in competitive situations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29589C-F4FE-4186-9671-E2AD13C6BFA6}" type="parTrans" cxnId="{CF715036-2A8F-4705-8D5E-B7C67F1D83EC}">
      <dgm:prSet/>
      <dgm:spPr/>
      <dgm:t>
        <a:bodyPr/>
        <a:lstStyle/>
        <a:p>
          <a:endParaRPr lang="en-US"/>
        </a:p>
      </dgm:t>
    </dgm:pt>
    <dgm:pt modelId="{5EDE766E-2354-4C02-984E-F199531DFF2F}" type="sibTrans" cxnId="{CF715036-2A8F-4705-8D5E-B7C67F1D83EC}">
      <dgm:prSet/>
      <dgm:spPr/>
      <dgm:t>
        <a:bodyPr/>
        <a:lstStyle/>
        <a:p>
          <a:endParaRPr lang="en-US"/>
        </a:p>
      </dgm:t>
    </dgm:pt>
    <dgm:pt modelId="{3FE3EB3C-7EDB-4E26-B637-7DE2324FD363}">
      <dgm:prSet/>
      <dgm:spPr/>
      <dgm:t>
        <a:bodyPr/>
        <a:lstStyle/>
        <a:p>
          <a:pPr>
            <a:defRPr cap="all"/>
          </a:pP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Improve the ability to develop a strategic plan to negotiate effectively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D8BC10-C95D-4EE6-AB9C-8A7041DA684D}" type="parTrans" cxnId="{F6C70921-461E-4CC9-9441-E1D77F2CFC96}">
      <dgm:prSet/>
      <dgm:spPr/>
      <dgm:t>
        <a:bodyPr/>
        <a:lstStyle/>
        <a:p>
          <a:endParaRPr lang="en-US"/>
        </a:p>
      </dgm:t>
    </dgm:pt>
    <dgm:pt modelId="{F666DDDC-A173-45F8-8182-056CE0E644AA}" type="sibTrans" cxnId="{F6C70921-461E-4CC9-9441-E1D77F2CFC96}">
      <dgm:prSet/>
      <dgm:spPr/>
      <dgm:t>
        <a:bodyPr/>
        <a:lstStyle/>
        <a:p>
          <a:endParaRPr lang="en-US"/>
        </a:p>
      </dgm:t>
    </dgm:pt>
    <dgm:pt modelId="{C1BF26E7-D7EC-4353-A8B0-3C0A050214DB}">
      <dgm:prSet custT="1"/>
      <dgm:spPr/>
      <dgm:t>
        <a:bodyPr/>
        <a:lstStyle/>
        <a:p>
          <a:pPr>
            <a:defRPr cap="all"/>
          </a:pPr>
          <a:r>
            <a:rPr lang="en-GB" sz="1100" dirty="0">
              <a:latin typeface="Arial" panose="020B0604020202020204" pitchFamily="34" charset="0"/>
              <a:cs typeface="Arial" panose="020B0604020202020204" pitchFamily="34" charset="0"/>
            </a:rPr>
            <a:t>Develop confidence in the negotiation process</a:t>
          </a:r>
          <a:endParaRPr lang="en-US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7888D0-F4F0-4C51-BED3-3AA4BA4602EC}" type="parTrans" cxnId="{73558342-000B-4644-8F99-B7A6D18985CA}">
      <dgm:prSet/>
      <dgm:spPr/>
      <dgm:t>
        <a:bodyPr/>
        <a:lstStyle/>
        <a:p>
          <a:endParaRPr lang="en-US"/>
        </a:p>
      </dgm:t>
    </dgm:pt>
    <dgm:pt modelId="{59A13EC5-7EBB-4D3E-8953-1938E0958223}" type="sibTrans" cxnId="{73558342-000B-4644-8F99-B7A6D18985CA}">
      <dgm:prSet/>
      <dgm:spPr/>
      <dgm:t>
        <a:bodyPr/>
        <a:lstStyle/>
        <a:p>
          <a:endParaRPr lang="en-US"/>
        </a:p>
      </dgm:t>
    </dgm:pt>
    <dgm:pt modelId="{FA0E46E2-3FD9-45D8-A85C-84D7F193FB96}" type="pres">
      <dgm:prSet presAssocID="{D0A3FEC5-0868-4FD1-980B-D6AA78AE6854}" presName="root" presStyleCnt="0">
        <dgm:presLayoutVars>
          <dgm:dir/>
          <dgm:resizeHandles val="exact"/>
        </dgm:presLayoutVars>
      </dgm:prSet>
      <dgm:spPr/>
    </dgm:pt>
    <dgm:pt modelId="{62B417B1-4C69-455B-A2AF-203BE0D18C6E}" type="pres">
      <dgm:prSet presAssocID="{0801FD49-9674-4577-8875-736759646C72}" presName="compNode" presStyleCnt="0"/>
      <dgm:spPr/>
    </dgm:pt>
    <dgm:pt modelId="{BEEA1E31-9474-45D3-8986-569A577D152E}" type="pres">
      <dgm:prSet presAssocID="{0801FD49-9674-4577-8875-736759646C72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2FE19DF4-4F16-453F-A387-CC8202980F5F}" type="pres">
      <dgm:prSet presAssocID="{0801FD49-9674-4577-8875-736759646C7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nboarding"/>
        </a:ext>
      </dgm:extLst>
    </dgm:pt>
    <dgm:pt modelId="{DE6A4136-F2CA-4BE4-92BC-E1424414981A}" type="pres">
      <dgm:prSet presAssocID="{0801FD49-9674-4577-8875-736759646C72}" presName="spaceRect" presStyleCnt="0"/>
      <dgm:spPr/>
    </dgm:pt>
    <dgm:pt modelId="{23E90BAD-B1B5-4D79-BD4A-39C14DD35967}" type="pres">
      <dgm:prSet presAssocID="{0801FD49-9674-4577-8875-736759646C72}" presName="textRect" presStyleLbl="revTx" presStyleIdx="0" presStyleCnt="4">
        <dgm:presLayoutVars>
          <dgm:chMax val="1"/>
          <dgm:chPref val="1"/>
        </dgm:presLayoutVars>
      </dgm:prSet>
      <dgm:spPr/>
    </dgm:pt>
    <dgm:pt modelId="{B6A936EF-2B93-4555-A167-2D0AC03AE8A0}" type="pres">
      <dgm:prSet presAssocID="{5FB8B843-8D5B-4410-9587-3C44B77A9C3A}" presName="sibTrans" presStyleCnt="0"/>
      <dgm:spPr/>
    </dgm:pt>
    <dgm:pt modelId="{A09D4A05-2084-4C46-B32F-DA9F8AC4899A}" type="pres">
      <dgm:prSet presAssocID="{5630E8B6-E9CA-40F1-89BC-A1040BBCAA6E}" presName="compNode" presStyleCnt="0"/>
      <dgm:spPr/>
    </dgm:pt>
    <dgm:pt modelId="{B7219033-937E-4567-8DBD-53EA4DE93B79}" type="pres">
      <dgm:prSet presAssocID="{5630E8B6-E9CA-40F1-89BC-A1040BBCAA6E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88593B9F-C1FB-4CA4-BDC1-476C152495C9}" type="pres">
      <dgm:prSet presAssocID="{5630E8B6-E9CA-40F1-89BC-A1040BBCAA6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"/>
        </a:ext>
      </dgm:extLst>
    </dgm:pt>
    <dgm:pt modelId="{21705049-3414-46B5-8B69-BDF9A7890E24}" type="pres">
      <dgm:prSet presAssocID="{5630E8B6-E9CA-40F1-89BC-A1040BBCAA6E}" presName="spaceRect" presStyleCnt="0"/>
      <dgm:spPr/>
    </dgm:pt>
    <dgm:pt modelId="{0754B392-CBF4-4452-ADE8-85E410702CEE}" type="pres">
      <dgm:prSet presAssocID="{5630E8B6-E9CA-40F1-89BC-A1040BBCAA6E}" presName="textRect" presStyleLbl="revTx" presStyleIdx="1" presStyleCnt="4">
        <dgm:presLayoutVars>
          <dgm:chMax val="1"/>
          <dgm:chPref val="1"/>
        </dgm:presLayoutVars>
      </dgm:prSet>
      <dgm:spPr/>
    </dgm:pt>
    <dgm:pt modelId="{DD903CAE-2AE1-4CFC-848B-F09EEB8949E6}" type="pres">
      <dgm:prSet presAssocID="{5EDE766E-2354-4C02-984E-F199531DFF2F}" presName="sibTrans" presStyleCnt="0"/>
      <dgm:spPr/>
    </dgm:pt>
    <dgm:pt modelId="{3C30EC49-5905-40AB-B348-0CA250C7AA8A}" type="pres">
      <dgm:prSet presAssocID="{3FE3EB3C-7EDB-4E26-B637-7DE2324FD363}" presName="compNode" presStyleCnt="0"/>
      <dgm:spPr/>
    </dgm:pt>
    <dgm:pt modelId="{81A75CC9-F8D2-48FB-864F-5740FE6239BA}" type="pres">
      <dgm:prSet presAssocID="{3FE3EB3C-7EDB-4E26-B637-7DE2324FD363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04E96901-8432-4005-A9E8-85652EE55245}" type="pres">
      <dgm:prSet presAssocID="{3FE3EB3C-7EDB-4E26-B637-7DE2324FD36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M Customer Insights App"/>
        </a:ext>
      </dgm:extLst>
    </dgm:pt>
    <dgm:pt modelId="{31713BB0-7E8A-4B67-95D6-090C4D32A49D}" type="pres">
      <dgm:prSet presAssocID="{3FE3EB3C-7EDB-4E26-B637-7DE2324FD363}" presName="spaceRect" presStyleCnt="0"/>
      <dgm:spPr/>
    </dgm:pt>
    <dgm:pt modelId="{49BCA6BC-E5A2-4B50-A42D-381139038546}" type="pres">
      <dgm:prSet presAssocID="{3FE3EB3C-7EDB-4E26-B637-7DE2324FD363}" presName="textRect" presStyleLbl="revTx" presStyleIdx="2" presStyleCnt="4">
        <dgm:presLayoutVars>
          <dgm:chMax val="1"/>
          <dgm:chPref val="1"/>
        </dgm:presLayoutVars>
      </dgm:prSet>
      <dgm:spPr/>
    </dgm:pt>
    <dgm:pt modelId="{5F28123D-9AD3-4774-BF0D-563FBD65A9D8}" type="pres">
      <dgm:prSet presAssocID="{F666DDDC-A173-45F8-8182-056CE0E644AA}" presName="sibTrans" presStyleCnt="0"/>
      <dgm:spPr/>
    </dgm:pt>
    <dgm:pt modelId="{1D489231-0A54-4C46-B1F2-DC2DAF21E5F7}" type="pres">
      <dgm:prSet presAssocID="{C1BF26E7-D7EC-4353-A8B0-3C0A050214DB}" presName="compNode" presStyleCnt="0"/>
      <dgm:spPr/>
    </dgm:pt>
    <dgm:pt modelId="{62142DDB-5E34-4DBB-A69E-49AF8465830B}" type="pres">
      <dgm:prSet presAssocID="{C1BF26E7-D7EC-4353-A8B0-3C0A050214DB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4596A613-1DA0-4C69-80C0-5A8829310198}" type="pres">
      <dgm:prSet presAssocID="{C1BF26E7-D7EC-4353-A8B0-3C0A050214D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mitments"/>
        </a:ext>
      </dgm:extLst>
    </dgm:pt>
    <dgm:pt modelId="{BB1A1306-C7A1-41F8-9F62-82E51BCDCC7C}" type="pres">
      <dgm:prSet presAssocID="{C1BF26E7-D7EC-4353-A8B0-3C0A050214DB}" presName="spaceRect" presStyleCnt="0"/>
      <dgm:spPr/>
    </dgm:pt>
    <dgm:pt modelId="{8DB49FB1-1C4B-4DD6-B042-E92D16F5F421}" type="pres">
      <dgm:prSet presAssocID="{C1BF26E7-D7EC-4353-A8B0-3C0A050214DB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3E79F314-5409-494C-BA53-8363837628B9}" type="presOf" srcId="{0801FD49-9674-4577-8875-736759646C72}" destId="{23E90BAD-B1B5-4D79-BD4A-39C14DD35967}" srcOrd="0" destOrd="0" presId="urn:microsoft.com/office/officeart/2018/5/layout/IconLeafLabelList"/>
    <dgm:cxn modelId="{F6C70921-461E-4CC9-9441-E1D77F2CFC96}" srcId="{D0A3FEC5-0868-4FD1-980B-D6AA78AE6854}" destId="{3FE3EB3C-7EDB-4E26-B637-7DE2324FD363}" srcOrd="2" destOrd="0" parTransId="{B1D8BC10-C95D-4EE6-AB9C-8A7041DA684D}" sibTransId="{F666DDDC-A173-45F8-8182-056CE0E644AA}"/>
    <dgm:cxn modelId="{7E8CD533-E19A-4A9A-8EF8-3A63D43BF913}" srcId="{D0A3FEC5-0868-4FD1-980B-D6AA78AE6854}" destId="{0801FD49-9674-4577-8875-736759646C72}" srcOrd="0" destOrd="0" parTransId="{BCB051C7-0C73-4CFB-A709-2788D1FDF7C4}" sibTransId="{5FB8B843-8D5B-4410-9587-3C44B77A9C3A}"/>
    <dgm:cxn modelId="{CF715036-2A8F-4705-8D5E-B7C67F1D83EC}" srcId="{D0A3FEC5-0868-4FD1-980B-D6AA78AE6854}" destId="{5630E8B6-E9CA-40F1-89BC-A1040BBCAA6E}" srcOrd="1" destOrd="0" parTransId="{0A29589C-F4FE-4186-9671-E2AD13C6BFA6}" sibTransId="{5EDE766E-2354-4C02-984E-F199531DFF2F}"/>
    <dgm:cxn modelId="{73558342-000B-4644-8F99-B7A6D18985CA}" srcId="{D0A3FEC5-0868-4FD1-980B-D6AA78AE6854}" destId="{C1BF26E7-D7EC-4353-A8B0-3C0A050214DB}" srcOrd="3" destOrd="0" parTransId="{5E7888D0-F4F0-4C51-BED3-3AA4BA4602EC}" sibTransId="{59A13EC5-7EBB-4D3E-8953-1938E0958223}"/>
    <dgm:cxn modelId="{6E0F106A-DF21-4223-8729-80475995DCDD}" type="presOf" srcId="{5630E8B6-E9CA-40F1-89BC-A1040BBCAA6E}" destId="{0754B392-CBF4-4452-ADE8-85E410702CEE}" srcOrd="0" destOrd="0" presId="urn:microsoft.com/office/officeart/2018/5/layout/IconLeafLabelList"/>
    <dgm:cxn modelId="{C11B2BB4-844F-4708-BD10-45A6FFDEC3B0}" type="presOf" srcId="{C1BF26E7-D7EC-4353-A8B0-3C0A050214DB}" destId="{8DB49FB1-1C4B-4DD6-B042-E92D16F5F421}" srcOrd="0" destOrd="0" presId="urn:microsoft.com/office/officeart/2018/5/layout/IconLeafLabelList"/>
    <dgm:cxn modelId="{E14486C5-FA01-409D-B68F-D776DFF465E4}" type="presOf" srcId="{D0A3FEC5-0868-4FD1-980B-D6AA78AE6854}" destId="{FA0E46E2-3FD9-45D8-A85C-84D7F193FB96}" srcOrd="0" destOrd="0" presId="urn:microsoft.com/office/officeart/2018/5/layout/IconLeafLabelList"/>
    <dgm:cxn modelId="{56BC7AE6-CE5C-4F34-9E0E-C2E586FB3AB6}" type="presOf" srcId="{3FE3EB3C-7EDB-4E26-B637-7DE2324FD363}" destId="{49BCA6BC-E5A2-4B50-A42D-381139038546}" srcOrd="0" destOrd="0" presId="urn:microsoft.com/office/officeart/2018/5/layout/IconLeafLabelList"/>
    <dgm:cxn modelId="{02B95F6A-9401-448B-9EE0-F58D7E98B090}" type="presParOf" srcId="{FA0E46E2-3FD9-45D8-A85C-84D7F193FB96}" destId="{62B417B1-4C69-455B-A2AF-203BE0D18C6E}" srcOrd="0" destOrd="0" presId="urn:microsoft.com/office/officeart/2018/5/layout/IconLeafLabelList"/>
    <dgm:cxn modelId="{B368F80C-2EAC-4E7F-81F7-CB71E7E9BC29}" type="presParOf" srcId="{62B417B1-4C69-455B-A2AF-203BE0D18C6E}" destId="{BEEA1E31-9474-45D3-8986-569A577D152E}" srcOrd="0" destOrd="0" presId="urn:microsoft.com/office/officeart/2018/5/layout/IconLeafLabelList"/>
    <dgm:cxn modelId="{5E04D12F-24E3-4233-B3CD-9CD509C27E4E}" type="presParOf" srcId="{62B417B1-4C69-455B-A2AF-203BE0D18C6E}" destId="{2FE19DF4-4F16-453F-A387-CC8202980F5F}" srcOrd="1" destOrd="0" presId="urn:microsoft.com/office/officeart/2018/5/layout/IconLeafLabelList"/>
    <dgm:cxn modelId="{FCA5F759-236F-48D4-B05D-57043E215F58}" type="presParOf" srcId="{62B417B1-4C69-455B-A2AF-203BE0D18C6E}" destId="{DE6A4136-F2CA-4BE4-92BC-E1424414981A}" srcOrd="2" destOrd="0" presId="urn:microsoft.com/office/officeart/2018/5/layout/IconLeafLabelList"/>
    <dgm:cxn modelId="{2FC3ED86-63E1-468B-BA71-7D659F8320CE}" type="presParOf" srcId="{62B417B1-4C69-455B-A2AF-203BE0D18C6E}" destId="{23E90BAD-B1B5-4D79-BD4A-39C14DD35967}" srcOrd="3" destOrd="0" presId="urn:microsoft.com/office/officeart/2018/5/layout/IconLeafLabelList"/>
    <dgm:cxn modelId="{6B3AB9E4-50FD-411C-B821-A2E81B58BD98}" type="presParOf" srcId="{FA0E46E2-3FD9-45D8-A85C-84D7F193FB96}" destId="{B6A936EF-2B93-4555-A167-2D0AC03AE8A0}" srcOrd="1" destOrd="0" presId="urn:microsoft.com/office/officeart/2018/5/layout/IconLeafLabelList"/>
    <dgm:cxn modelId="{35A4A962-EB0D-4342-A98A-155B5E51C349}" type="presParOf" srcId="{FA0E46E2-3FD9-45D8-A85C-84D7F193FB96}" destId="{A09D4A05-2084-4C46-B32F-DA9F8AC4899A}" srcOrd="2" destOrd="0" presId="urn:microsoft.com/office/officeart/2018/5/layout/IconLeafLabelList"/>
    <dgm:cxn modelId="{00ABB58B-87BE-4081-8B50-616EF867D644}" type="presParOf" srcId="{A09D4A05-2084-4C46-B32F-DA9F8AC4899A}" destId="{B7219033-937E-4567-8DBD-53EA4DE93B79}" srcOrd="0" destOrd="0" presId="urn:microsoft.com/office/officeart/2018/5/layout/IconLeafLabelList"/>
    <dgm:cxn modelId="{9C4FBC2C-C4E0-420B-A7C8-1CA56884F89A}" type="presParOf" srcId="{A09D4A05-2084-4C46-B32F-DA9F8AC4899A}" destId="{88593B9F-C1FB-4CA4-BDC1-476C152495C9}" srcOrd="1" destOrd="0" presId="urn:microsoft.com/office/officeart/2018/5/layout/IconLeafLabelList"/>
    <dgm:cxn modelId="{25EE159A-56EE-4907-AD88-255764A5FA35}" type="presParOf" srcId="{A09D4A05-2084-4C46-B32F-DA9F8AC4899A}" destId="{21705049-3414-46B5-8B69-BDF9A7890E24}" srcOrd="2" destOrd="0" presId="urn:microsoft.com/office/officeart/2018/5/layout/IconLeafLabelList"/>
    <dgm:cxn modelId="{F1B6F5D3-2FB8-455F-B898-FAB0868E9042}" type="presParOf" srcId="{A09D4A05-2084-4C46-B32F-DA9F8AC4899A}" destId="{0754B392-CBF4-4452-ADE8-85E410702CEE}" srcOrd="3" destOrd="0" presId="urn:microsoft.com/office/officeart/2018/5/layout/IconLeafLabelList"/>
    <dgm:cxn modelId="{4EE3EB6B-A365-4967-9253-F7457DF2C6C8}" type="presParOf" srcId="{FA0E46E2-3FD9-45D8-A85C-84D7F193FB96}" destId="{DD903CAE-2AE1-4CFC-848B-F09EEB8949E6}" srcOrd="3" destOrd="0" presId="urn:microsoft.com/office/officeart/2018/5/layout/IconLeafLabelList"/>
    <dgm:cxn modelId="{FF06C9B0-7932-415A-B120-14D7793FAA45}" type="presParOf" srcId="{FA0E46E2-3FD9-45D8-A85C-84D7F193FB96}" destId="{3C30EC49-5905-40AB-B348-0CA250C7AA8A}" srcOrd="4" destOrd="0" presId="urn:microsoft.com/office/officeart/2018/5/layout/IconLeafLabelList"/>
    <dgm:cxn modelId="{538DEC66-70C6-4FA1-B018-C1712CEDA422}" type="presParOf" srcId="{3C30EC49-5905-40AB-B348-0CA250C7AA8A}" destId="{81A75CC9-F8D2-48FB-864F-5740FE6239BA}" srcOrd="0" destOrd="0" presId="urn:microsoft.com/office/officeart/2018/5/layout/IconLeafLabelList"/>
    <dgm:cxn modelId="{39C9CBF3-1464-4F62-B9C3-760F4F2629CE}" type="presParOf" srcId="{3C30EC49-5905-40AB-B348-0CA250C7AA8A}" destId="{04E96901-8432-4005-A9E8-85652EE55245}" srcOrd="1" destOrd="0" presId="urn:microsoft.com/office/officeart/2018/5/layout/IconLeafLabelList"/>
    <dgm:cxn modelId="{2E10C873-877E-4717-B2F1-A25855E3A193}" type="presParOf" srcId="{3C30EC49-5905-40AB-B348-0CA250C7AA8A}" destId="{31713BB0-7E8A-4B67-95D6-090C4D32A49D}" srcOrd="2" destOrd="0" presId="urn:microsoft.com/office/officeart/2018/5/layout/IconLeafLabelList"/>
    <dgm:cxn modelId="{F081FD19-7110-4998-A130-BAC01B11ABA7}" type="presParOf" srcId="{3C30EC49-5905-40AB-B348-0CA250C7AA8A}" destId="{49BCA6BC-E5A2-4B50-A42D-381139038546}" srcOrd="3" destOrd="0" presId="urn:microsoft.com/office/officeart/2018/5/layout/IconLeafLabelList"/>
    <dgm:cxn modelId="{8E463791-B29B-4A23-A232-C4E391E2E1A4}" type="presParOf" srcId="{FA0E46E2-3FD9-45D8-A85C-84D7F193FB96}" destId="{5F28123D-9AD3-4774-BF0D-563FBD65A9D8}" srcOrd="5" destOrd="0" presId="urn:microsoft.com/office/officeart/2018/5/layout/IconLeafLabelList"/>
    <dgm:cxn modelId="{32A73DD7-BA8F-41B2-BD06-83BD990EA7DD}" type="presParOf" srcId="{FA0E46E2-3FD9-45D8-A85C-84D7F193FB96}" destId="{1D489231-0A54-4C46-B1F2-DC2DAF21E5F7}" srcOrd="6" destOrd="0" presId="urn:microsoft.com/office/officeart/2018/5/layout/IconLeafLabelList"/>
    <dgm:cxn modelId="{10591685-DB4B-4761-8A54-83064BED3194}" type="presParOf" srcId="{1D489231-0A54-4C46-B1F2-DC2DAF21E5F7}" destId="{62142DDB-5E34-4DBB-A69E-49AF8465830B}" srcOrd="0" destOrd="0" presId="urn:microsoft.com/office/officeart/2018/5/layout/IconLeafLabelList"/>
    <dgm:cxn modelId="{36E1A410-8EAD-459B-A62F-24FC3F1AD307}" type="presParOf" srcId="{1D489231-0A54-4C46-B1F2-DC2DAF21E5F7}" destId="{4596A613-1DA0-4C69-80C0-5A8829310198}" srcOrd="1" destOrd="0" presId="urn:microsoft.com/office/officeart/2018/5/layout/IconLeafLabelList"/>
    <dgm:cxn modelId="{F65F3E0F-6CB9-47C7-8BA3-84D642DCF2A1}" type="presParOf" srcId="{1D489231-0A54-4C46-B1F2-DC2DAF21E5F7}" destId="{BB1A1306-C7A1-41F8-9F62-82E51BCDCC7C}" srcOrd="2" destOrd="0" presId="urn:microsoft.com/office/officeart/2018/5/layout/IconLeafLabelList"/>
    <dgm:cxn modelId="{7E99BDF3-FEE1-49DD-9820-1F54A047BB85}" type="presParOf" srcId="{1D489231-0A54-4C46-B1F2-DC2DAF21E5F7}" destId="{8DB49FB1-1C4B-4DD6-B042-E92D16F5F421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3E4785-D919-40AE-9DEE-DED8B1B5255F}">
      <dsp:nvSpPr>
        <dsp:cNvPr id="0" name=""/>
        <dsp:cNvSpPr/>
      </dsp:nvSpPr>
      <dsp:spPr>
        <a:xfrm>
          <a:off x="575068" y="259926"/>
          <a:ext cx="1246710" cy="124671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E7DA10-AEDF-452F-A4C5-49A3C6B73CB2}">
      <dsp:nvSpPr>
        <dsp:cNvPr id="0" name=""/>
        <dsp:cNvSpPr/>
      </dsp:nvSpPr>
      <dsp:spPr>
        <a:xfrm>
          <a:off x="840760" y="525618"/>
          <a:ext cx="715325" cy="7153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EEA590-4B4C-47C9-A935-3A2833520702}">
      <dsp:nvSpPr>
        <dsp:cNvPr id="0" name=""/>
        <dsp:cNvSpPr/>
      </dsp:nvSpPr>
      <dsp:spPr>
        <a:xfrm>
          <a:off x="176529" y="1894956"/>
          <a:ext cx="204378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Introduction to Negotiation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6529" y="1894956"/>
        <a:ext cx="2043787" cy="720000"/>
      </dsp:txXfrm>
    </dsp:sp>
    <dsp:sp modelId="{DD082CCB-D53E-4A07-82E0-D9335E7C4915}">
      <dsp:nvSpPr>
        <dsp:cNvPr id="0" name=""/>
        <dsp:cNvSpPr/>
      </dsp:nvSpPr>
      <dsp:spPr>
        <a:xfrm>
          <a:off x="2976518" y="259926"/>
          <a:ext cx="1246710" cy="12467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095584-09A9-41C1-BC0B-8A596B7C55CA}">
      <dsp:nvSpPr>
        <dsp:cNvPr id="0" name=""/>
        <dsp:cNvSpPr/>
      </dsp:nvSpPr>
      <dsp:spPr>
        <a:xfrm>
          <a:off x="3242210" y="525618"/>
          <a:ext cx="715325" cy="7153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D7F12D-2693-4045-9E93-9F9B960EDD06}">
      <dsp:nvSpPr>
        <dsp:cNvPr id="0" name=""/>
        <dsp:cNvSpPr/>
      </dsp:nvSpPr>
      <dsp:spPr>
        <a:xfrm>
          <a:off x="2577979" y="1894956"/>
          <a:ext cx="204378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Exercise 1 : views around when you last negotiated for something 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77979" y="1894956"/>
        <a:ext cx="2043787" cy="720000"/>
      </dsp:txXfrm>
    </dsp:sp>
    <dsp:sp modelId="{8F992F3F-A7A3-47F8-81AC-AAF6D142B82D}">
      <dsp:nvSpPr>
        <dsp:cNvPr id="0" name=""/>
        <dsp:cNvSpPr/>
      </dsp:nvSpPr>
      <dsp:spPr>
        <a:xfrm>
          <a:off x="5377968" y="259926"/>
          <a:ext cx="1246710" cy="124671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94B157-3252-489C-8023-FF275D1B057B}">
      <dsp:nvSpPr>
        <dsp:cNvPr id="0" name=""/>
        <dsp:cNvSpPr/>
      </dsp:nvSpPr>
      <dsp:spPr>
        <a:xfrm>
          <a:off x="5643660" y="525618"/>
          <a:ext cx="715325" cy="7153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06555A-A420-4FA2-9F0A-4EE939C71F34}">
      <dsp:nvSpPr>
        <dsp:cNvPr id="0" name=""/>
        <dsp:cNvSpPr/>
      </dsp:nvSpPr>
      <dsp:spPr>
        <a:xfrm>
          <a:off x="4979429" y="1894956"/>
          <a:ext cx="204378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personal or professional e.g. Money, Time, Rewards, Resources 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79429" y="1894956"/>
        <a:ext cx="2043787" cy="720000"/>
      </dsp:txXfrm>
    </dsp:sp>
    <dsp:sp modelId="{41F23CBD-D0EF-47E2-8A72-15AB34145747}">
      <dsp:nvSpPr>
        <dsp:cNvPr id="0" name=""/>
        <dsp:cNvSpPr/>
      </dsp:nvSpPr>
      <dsp:spPr>
        <a:xfrm>
          <a:off x="7779418" y="259926"/>
          <a:ext cx="1246710" cy="124671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F42584-5273-4C1A-9678-35567C68AB94}">
      <dsp:nvSpPr>
        <dsp:cNvPr id="0" name=""/>
        <dsp:cNvSpPr/>
      </dsp:nvSpPr>
      <dsp:spPr>
        <a:xfrm>
          <a:off x="8045111" y="525618"/>
          <a:ext cx="715325" cy="71532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52EC4E-C695-4BA1-BA6A-2A87638BAD25}">
      <dsp:nvSpPr>
        <dsp:cNvPr id="0" name=""/>
        <dsp:cNvSpPr/>
      </dsp:nvSpPr>
      <dsp:spPr>
        <a:xfrm>
          <a:off x="7380880" y="1894956"/>
          <a:ext cx="204378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Exercise: when was the first time you negotiated something? As a child?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80880" y="1894956"/>
        <a:ext cx="2043787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EA1E31-9474-45D3-8986-569A577D152E}">
      <dsp:nvSpPr>
        <dsp:cNvPr id="0" name=""/>
        <dsp:cNvSpPr/>
      </dsp:nvSpPr>
      <dsp:spPr>
        <a:xfrm>
          <a:off x="575068" y="248676"/>
          <a:ext cx="1246710" cy="124671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E19DF4-4F16-453F-A387-CC8202980F5F}">
      <dsp:nvSpPr>
        <dsp:cNvPr id="0" name=""/>
        <dsp:cNvSpPr/>
      </dsp:nvSpPr>
      <dsp:spPr>
        <a:xfrm>
          <a:off x="840760" y="514368"/>
          <a:ext cx="715325" cy="7153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E90BAD-B1B5-4D79-BD4A-39C14DD35967}">
      <dsp:nvSpPr>
        <dsp:cNvPr id="0" name=""/>
        <dsp:cNvSpPr/>
      </dsp:nvSpPr>
      <dsp:spPr>
        <a:xfrm>
          <a:off x="176529" y="1883706"/>
          <a:ext cx="2043787" cy="74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 dirty="0">
              <a:latin typeface="Arial" panose="020B0604020202020204" pitchFamily="34" charset="0"/>
              <a:cs typeface="Arial" panose="020B0604020202020204" pitchFamily="34" charset="0"/>
            </a:rPr>
            <a:t>Evaluate costs and benefits of different actions and how to manage the negotiating process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6529" y="1883706"/>
        <a:ext cx="2043787" cy="742500"/>
      </dsp:txXfrm>
    </dsp:sp>
    <dsp:sp modelId="{B7219033-937E-4567-8DBD-53EA4DE93B79}">
      <dsp:nvSpPr>
        <dsp:cNvPr id="0" name=""/>
        <dsp:cNvSpPr/>
      </dsp:nvSpPr>
      <dsp:spPr>
        <a:xfrm>
          <a:off x="2976518" y="248676"/>
          <a:ext cx="1246710" cy="124671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593B9F-C1FB-4CA4-BDC1-476C152495C9}">
      <dsp:nvSpPr>
        <dsp:cNvPr id="0" name=""/>
        <dsp:cNvSpPr/>
      </dsp:nvSpPr>
      <dsp:spPr>
        <a:xfrm>
          <a:off x="3242210" y="514368"/>
          <a:ext cx="715325" cy="7153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54B392-CBF4-4452-ADE8-85E410702CEE}">
      <dsp:nvSpPr>
        <dsp:cNvPr id="0" name=""/>
        <dsp:cNvSpPr/>
      </dsp:nvSpPr>
      <dsp:spPr>
        <a:xfrm>
          <a:off x="2577979" y="1883706"/>
          <a:ext cx="2043787" cy="74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 dirty="0">
              <a:latin typeface="Arial" panose="020B0604020202020204" pitchFamily="34" charset="0"/>
              <a:cs typeface="Arial" panose="020B0604020202020204" pitchFamily="34" charset="0"/>
            </a:rPr>
            <a:t>Enhance the ability to understand and predict the behaviour of individuals in competitive situations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77979" y="1883706"/>
        <a:ext cx="2043787" cy="742500"/>
      </dsp:txXfrm>
    </dsp:sp>
    <dsp:sp modelId="{81A75CC9-F8D2-48FB-864F-5740FE6239BA}">
      <dsp:nvSpPr>
        <dsp:cNvPr id="0" name=""/>
        <dsp:cNvSpPr/>
      </dsp:nvSpPr>
      <dsp:spPr>
        <a:xfrm>
          <a:off x="5377968" y="248676"/>
          <a:ext cx="1246710" cy="1246710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E96901-8432-4005-A9E8-85652EE55245}">
      <dsp:nvSpPr>
        <dsp:cNvPr id="0" name=""/>
        <dsp:cNvSpPr/>
      </dsp:nvSpPr>
      <dsp:spPr>
        <a:xfrm>
          <a:off x="5643660" y="514368"/>
          <a:ext cx="715325" cy="7153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BCA6BC-E5A2-4B50-A42D-381139038546}">
      <dsp:nvSpPr>
        <dsp:cNvPr id="0" name=""/>
        <dsp:cNvSpPr/>
      </dsp:nvSpPr>
      <dsp:spPr>
        <a:xfrm>
          <a:off x="4979429" y="1883706"/>
          <a:ext cx="2043787" cy="74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 dirty="0">
              <a:latin typeface="Arial" panose="020B0604020202020204" pitchFamily="34" charset="0"/>
              <a:cs typeface="Arial" panose="020B0604020202020204" pitchFamily="34" charset="0"/>
            </a:rPr>
            <a:t>Improve the ability to develop a strategic plan to negotiate effectively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79429" y="1883706"/>
        <a:ext cx="2043787" cy="742500"/>
      </dsp:txXfrm>
    </dsp:sp>
    <dsp:sp modelId="{62142DDB-5E34-4DBB-A69E-49AF8465830B}">
      <dsp:nvSpPr>
        <dsp:cNvPr id="0" name=""/>
        <dsp:cNvSpPr/>
      </dsp:nvSpPr>
      <dsp:spPr>
        <a:xfrm>
          <a:off x="7779418" y="248676"/>
          <a:ext cx="1246710" cy="1246710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96A613-1DA0-4C69-80C0-5A8829310198}">
      <dsp:nvSpPr>
        <dsp:cNvPr id="0" name=""/>
        <dsp:cNvSpPr/>
      </dsp:nvSpPr>
      <dsp:spPr>
        <a:xfrm>
          <a:off x="8045111" y="514368"/>
          <a:ext cx="715325" cy="71532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B49FB1-1C4B-4DD6-B042-E92D16F5F421}">
      <dsp:nvSpPr>
        <dsp:cNvPr id="0" name=""/>
        <dsp:cNvSpPr/>
      </dsp:nvSpPr>
      <dsp:spPr>
        <a:xfrm>
          <a:off x="7380880" y="1883706"/>
          <a:ext cx="2043787" cy="74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 dirty="0">
              <a:latin typeface="Arial" panose="020B0604020202020204" pitchFamily="34" charset="0"/>
              <a:cs typeface="Arial" panose="020B0604020202020204" pitchFamily="34" charset="0"/>
            </a:rPr>
            <a:t>Develop confidence in the negotiation process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80880" y="1883706"/>
        <a:ext cx="2043787" cy="74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6532352-5A6A-42F4-A4CE-F5C1242152DB}" type="datetimeFigureOut">
              <a:rPr lang="en-GB" smtClean="0"/>
              <a:t>07/07/2021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D3D55D4-3B34-41F3-9850-AA8030C1C8F4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409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2352-5A6A-42F4-A4CE-F5C1242152DB}" type="datetimeFigureOut">
              <a:rPr lang="en-GB" smtClean="0"/>
              <a:t>07/07/2021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55D4-3B34-41F3-9850-AA8030C1C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22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2352-5A6A-42F4-A4CE-F5C1242152DB}" type="datetimeFigureOut">
              <a:rPr lang="en-GB" smtClean="0"/>
              <a:t>07/07/2021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55D4-3B34-41F3-9850-AA8030C1C8F4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230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2352-5A6A-42F4-A4CE-F5C1242152DB}" type="datetimeFigureOut">
              <a:rPr lang="en-GB" smtClean="0"/>
              <a:t>07/07/2021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55D4-3B34-41F3-9850-AA8030C1C8F4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281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2352-5A6A-42F4-A4CE-F5C1242152DB}" type="datetimeFigureOut">
              <a:rPr lang="en-GB" smtClean="0"/>
              <a:t>07/07/2021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55D4-3B34-41F3-9850-AA8030C1C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136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2352-5A6A-42F4-A4CE-F5C1242152DB}" type="datetimeFigureOut">
              <a:rPr lang="en-GB" smtClean="0"/>
              <a:t>07/07/2021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55D4-3B34-41F3-9850-AA8030C1C8F4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720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2352-5A6A-42F4-A4CE-F5C1242152DB}" type="datetimeFigureOut">
              <a:rPr lang="en-GB" smtClean="0"/>
              <a:t>07/07/2021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55D4-3B34-41F3-9850-AA8030C1C8F4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122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2352-5A6A-42F4-A4CE-F5C1242152DB}" type="datetimeFigureOut">
              <a:rPr lang="en-GB" smtClean="0"/>
              <a:t>07/07/2021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55D4-3B34-41F3-9850-AA8030C1C8F4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516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2352-5A6A-42F4-A4CE-F5C1242152DB}" type="datetimeFigureOut">
              <a:rPr lang="en-GB" smtClean="0"/>
              <a:t>07/07/2021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55D4-3B34-41F3-9850-AA8030C1C8F4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009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2352-5A6A-42F4-A4CE-F5C1242152DB}" type="datetimeFigureOut">
              <a:rPr lang="en-GB" smtClean="0"/>
              <a:t>07/07/2021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55D4-3B34-41F3-9850-AA8030C1C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681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2352-5A6A-42F4-A4CE-F5C1242152DB}" type="datetimeFigureOut">
              <a:rPr lang="en-GB" smtClean="0"/>
              <a:t>07/07/2021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55D4-3B34-41F3-9850-AA8030C1C8F4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204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2352-5A6A-42F4-A4CE-F5C1242152DB}" type="datetimeFigureOut">
              <a:rPr lang="en-GB" smtClean="0"/>
              <a:t>07/07/2021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55D4-3B34-41F3-9850-AA8030C1C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55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2352-5A6A-42F4-A4CE-F5C1242152DB}" type="datetimeFigureOut">
              <a:rPr lang="en-GB" smtClean="0"/>
              <a:t>07/07/2021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55D4-3B34-41F3-9850-AA8030C1C8F4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314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2352-5A6A-42F4-A4CE-F5C1242152DB}" type="datetimeFigureOut">
              <a:rPr lang="en-GB" smtClean="0"/>
              <a:t>07/07/2021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55D4-3B34-41F3-9850-AA8030C1C8F4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61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2352-5A6A-42F4-A4CE-F5C1242152DB}" type="datetimeFigureOut">
              <a:rPr lang="en-GB" smtClean="0"/>
              <a:t>07/07/2021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55D4-3B34-41F3-9850-AA8030C1C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719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2352-5A6A-42F4-A4CE-F5C1242152DB}" type="datetimeFigureOut">
              <a:rPr lang="en-GB" smtClean="0"/>
              <a:t>07/07/2021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55D4-3B34-41F3-9850-AA8030C1C8F4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004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2352-5A6A-42F4-A4CE-F5C1242152DB}" type="datetimeFigureOut">
              <a:rPr lang="en-GB" smtClean="0"/>
              <a:t>07/07/2021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55D4-3B34-41F3-9850-AA8030C1C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47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6532352-5A6A-42F4-A4CE-F5C1242152DB}" type="datetimeFigureOut">
              <a:rPr lang="en-GB" smtClean="0"/>
              <a:t>07/07/2021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D3D55D4-3B34-41F3-9850-AA8030C1C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182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7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B7028-7A24-4057-8811-BDE158733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4100" b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Disability Chairs Development Programme  July 2021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5F2BD96-5F13-424A-9454-2E10AC49D7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4707144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33604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78BC618-3289-4C64-902D-506AF437E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33D31B1-9C37-4542-80D3-7B54026F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2F3377-58A3-4707-881D-4EE77CE59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GB" dirty="0"/>
              <a:t>			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Inspiring: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0D273FA-71CB-4AEB-8F60-67AB3375E3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EE1BA-C5BE-4F85-BCCE-DA467441F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	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Do you encourage others toward your position by communicating 	a sense of shared mission and exciting possibility? 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Do you use inspirational appeals, stories, and metaphors to 	encourage a shared sense of purpose?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Think of someone you know who does this well.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0273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78BC618-3289-4C64-902D-506AF437E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33D31B1-9C37-4542-80D3-7B54026F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3C0BD2-99A7-4F25-8881-D8B730401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GB" dirty="0"/>
              <a:t>		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Asserting: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0D273FA-71CB-4AEB-8F60-67AB3375E3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41591-398A-4733-8658-5D68B7903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/>
              <a:t>	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Do you rely on your personal confidence, rules, law, and authority to 	influence others? Do you insist that your ideas are heard and 	considered, even when others disagree? </a:t>
            </a:r>
          </a:p>
          <a:p>
            <a:pPr marL="0" indent="0">
              <a:buNone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	Do you challenge the ideas of others when they don’t agree with 	yours? </a:t>
            </a:r>
          </a:p>
          <a:p>
            <a:pPr marL="0" indent="0">
              <a:buNone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	Do you debate with or pressure others to get them to see your 	point of 	view?</a:t>
            </a:r>
          </a:p>
          <a:p>
            <a:pPr marL="0" indent="0">
              <a:buNone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	Think of someone you know who does this well.</a:t>
            </a:r>
          </a:p>
          <a:p>
            <a:pPr marL="0" indent="0"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314673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9369C1F-C4A4-40B4-B6E0-2858C840F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D9B24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2C6A0EE-D2D9-448F-B083-7DEEB674BA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71A995-2075-4E65-9820-E671306DB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GB" dirty="0"/>
              <a:t>		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Negotiating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6DC9B3E-DC68-4FF2-9781-CB1E626F55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C2DB6-72D2-496D-970F-485DF9348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	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Do you look for compromises and make concessions in order to 	reach an outcome that satisfies your greater interest? 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Do you make trade-offs and exchanges in order to meet your 	larger interests? If necessary, will you delay the discussion until a   	more opportune time?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7866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78BC618-3289-4C64-902D-506AF437E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3D31B1-9C37-4542-80D3-7B54026F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EA6A25-4A4C-4B4A-86DB-60E166EA7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Why negotiate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0D273FA-71CB-4AEB-8F60-67AB3375E3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CC1FD-6B40-463B-AB65-BC8A76D0F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get the best deal for yourself? For others?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What's a good deal? What’s a bad deal? What's the alternative?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if it fails?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Reservation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What's my Aspiration? </a:t>
            </a:r>
          </a:p>
        </p:txBody>
      </p:sp>
    </p:spTree>
    <p:extLst>
      <p:ext uri="{BB962C8B-B14F-4D97-AF65-F5344CB8AC3E}">
        <p14:creationId xmlns:p14="http://schemas.microsoft.com/office/powerpoint/2010/main" val="34406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D3E55-902B-42EA-B827-0CD1FA66E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 to Negotiation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E835265-EC3D-4126-BD0C-8578EC7652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6921130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71672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78BC618-3289-4C64-902D-506AF437E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33D31B1-9C37-4542-80D3-7B54026F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25C795-CEDB-4995-B755-17B4CA829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Approach to Negotiation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0D273FA-71CB-4AEB-8F60-67AB3375E3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581D84B-C927-466D-9F6C-E3A77F4BA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90000"/>
              </a:lnSpc>
              <a:buAutoNum type="arabicPeriod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Assess the situation-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Can I influence? Do I weigh the benefits and cost of negotiating 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Prepare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Understand what I am trying to achieve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Understand the interest and preference of the other person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	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Engage with the person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– they don’t know everything in your head and you 	don’t know either .. ASK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	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Package your solutions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If…. Then…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Assess, prepare, ask, package </a:t>
            </a:r>
          </a:p>
          <a:p>
            <a:pPr marL="0" indent="0">
              <a:lnSpc>
                <a:spcPct val="90000"/>
              </a:lnSpc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280055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59B07-B5FE-4DDA-A063-FB7B0B17C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Expectations drive behaviour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5925D-F74B-493B-8816-4AC50654B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QUESTION: Fact/ opinion??:  women expect less, women ask less, women are more uncomfortable asking 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Although …women are more effective at negotiating WHEN they expect more and ask for more.  Women represent other people well. Men represent themselves well. 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QUESTION: Do disabled  people expect less? Ask for less? Negotiate less?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4436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31">
            <a:extLst>
              <a:ext uri="{FF2B5EF4-FFF2-40B4-BE49-F238E27FC236}">
                <a16:creationId xmlns:a16="http://schemas.microsoft.com/office/drawing/2014/main" id="{7575D7A7-3C36-4508-9BC6-70A93BD3C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C964A0D-06B7-4C16-AC9F-20ADDA805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5703F5C-55DF-45CD-BC3F-3BE8F1033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8C7134F-70F9-4826-A97E-9B39AEA08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39351E73-B6DD-4B56-8EE9-C16B5711C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55" name="Straight Connector 37">
            <a:extLst>
              <a:ext uri="{FF2B5EF4-FFF2-40B4-BE49-F238E27FC236}">
                <a16:creationId xmlns:a16="http://schemas.microsoft.com/office/drawing/2014/main" id="{AE446D0E-6531-40B7-A182-FB8602439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56" name="Rectangle 39">
            <a:extLst>
              <a:ext uri="{FF2B5EF4-FFF2-40B4-BE49-F238E27FC236}">
                <a16:creationId xmlns:a16="http://schemas.microsoft.com/office/drawing/2014/main" id="{AB79D876-BCFB-48E8-A406-A9DDB58B3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5"/>
            <a:stretch/>
          </a:blipFill>
          <a:ln w="15875" cap="flat" cmpd="sng" algn="ctr">
            <a:solidFill>
              <a:srgbClr val="D9B24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57" name="Picture 41">
            <a:extLst>
              <a:ext uri="{FF2B5EF4-FFF2-40B4-BE49-F238E27FC236}">
                <a16:creationId xmlns:a16="http://schemas.microsoft.com/office/drawing/2014/main" id="{BE33C98B-90F1-4F12-9D4E-46E1A234D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536F20-3BB3-462B-AF4B-C60B6B909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398" y="1871131"/>
            <a:ext cx="6815669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Types of Influence </a:t>
            </a:r>
          </a:p>
        </p:txBody>
      </p:sp>
      <p:cxnSp>
        <p:nvCxnSpPr>
          <p:cNvPr id="58" name="Straight Connector 43">
            <a:extLst>
              <a:ext uri="{FF2B5EF4-FFF2-40B4-BE49-F238E27FC236}">
                <a16:creationId xmlns:a16="http://schemas.microsoft.com/office/drawing/2014/main" id="{4256FEDC-746C-45BC-9AF9-4F33D2165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952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26">
            <a:extLst>
              <a:ext uri="{FF2B5EF4-FFF2-40B4-BE49-F238E27FC236}">
                <a16:creationId xmlns:a16="http://schemas.microsoft.com/office/drawing/2014/main" id="{614F7DB2-2747-44B1-8CCD-EA4CF6EAB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B274392-2BAA-4EFD-A7A4-941ABF7B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6" name="Rectangle 28">
              <a:extLst>
                <a:ext uri="{FF2B5EF4-FFF2-40B4-BE49-F238E27FC236}">
                  <a16:creationId xmlns:a16="http://schemas.microsoft.com/office/drawing/2014/main" id="{54E9F97B-B428-4C46-8004-BC4A40DEF3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6C42F04-DEA1-45C3-9F84-8B1652F9C9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8" name="Picture 30">
              <a:extLst>
                <a:ext uri="{FF2B5EF4-FFF2-40B4-BE49-F238E27FC236}">
                  <a16:creationId xmlns:a16="http://schemas.microsoft.com/office/drawing/2014/main" id="{DA860151-6D39-4EDD-99B8-908690A0DD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C02D87C-1E23-4B24-AFE6-A85743C72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278BC618-3289-4C64-902D-506AF437E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5"/>
            <a:stretch/>
          </a:blipFill>
          <a:ln w="15875" cap="flat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33D31B1-9C37-4542-80D3-7B54026F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42060A-6094-44E7-A94B-85A8F3A674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2" y="982132"/>
            <a:ext cx="9601196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Rationalising: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0D273FA-71CB-4AEB-8F60-67AB3375E3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A273F8C7-9D8A-46C6-A624-B680A61551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5401" y="2556932"/>
            <a:ext cx="9601196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l">
              <a:buFont typeface="Arial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use logic, facts, and reasoning to present your ideas? </a:t>
            </a:r>
          </a:p>
          <a:p>
            <a:pPr indent="-228600" algn="l">
              <a:buFont typeface="Arial"/>
              <a:buChar char="•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 algn="l">
              <a:buFont typeface="Arial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Do you leverage your facts, logic, expertise, and experience to persuade 	others?</a:t>
            </a: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 algn="l">
              <a:buFont typeface="Arial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of someone you know who does this well.</a:t>
            </a:r>
          </a:p>
        </p:txBody>
      </p:sp>
    </p:spTree>
    <p:extLst>
      <p:ext uri="{BB962C8B-B14F-4D97-AF65-F5344CB8AC3E}">
        <p14:creationId xmlns:p14="http://schemas.microsoft.com/office/powerpoint/2010/main" val="3577272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78BC618-3289-4C64-902D-506AF437E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33D31B1-9C37-4542-80D3-7B54026F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59A8B7-43AA-4F07-A66C-107EF1EA3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Bridging: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0D273FA-71CB-4AEB-8F60-67AB3375E3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93AE4-3B2A-4528-84A1-BB5F335E7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2200" dirty="0"/>
              <a:t>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Do you attempt to influence outcomes by uniting or connecting with others?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Do you rely on reciprocity, engaging superior support, consultation, building coalitions, and using personal relationships to get people to agree with your position?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Think of someone you know who does this well.</a:t>
            </a:r>
          </a:p>
          <a:p>
            <a:pPr marL="0" indent="0">
              <a:lnSpc>
                <a:spcPct val="90000"/>
              </a:lnSpc>
              <a:buNone/>
            </a:pPr>
            <a:endParaRPr lang="en-GB" sz="2200" dirty="0"/>
          </a:p>
          <a:p>
            <a:pPr marL="0" indent="0">
              <a:lnSpc>
                <a:spcPct val="90000"/>
              </a:lnSpc>
              <a:buNone/>
            </a:pPr>
            <a:endParaRPr lang="en-GB" sz="2200" dirty="0"/>
          </a:p>
          <a:p>
            <a:pPr marL="0" indent="0">
              <a:lnSpc>
                <a:spcPct val="90000"/>
              </a:lnSpc>
              <a:buNone/>
            </a:pPr>
            <a:endParaRPr lang="en-GB" sz="2200" dirty="0"/>
          </a:p>
          <a:p>
            <a:pPr marL="0" indent="0">
              <a:lnSpc>
                <a:spcPct val="90000"/>
              </a:lnSpc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7599200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1419</TotalTime>
  <Words>580</Words>
  <Application>Microsoft Office PowerPoint</Application>
  <PresentationFormat>Widescreen</PresentationFormat>
  <Paragraphs>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Organic</vt:lpstr>
      <vt:lpstr>Disability Chairs Development Programme  July 2021</vt:lpstr>
      <vt:lpstr>  Negotiating</vt:lpstr>
      <vt:lpstr>Why negotiate</vt:lpstr>
      <vt:lpstr>Approach to Negotiation</vt:lpstr>
      <vt:lpstr>Approach to Negotiation </vt:lpstr>
      <vt:lpstr>Expectations drive behaviour </vt:lpstr>
      <vt:lpstr>Types of Influence </vt:lpstr>
      <vt:lpstr>Rationalising:</vt:lpstr>
      <vt:lpstr>Bridging:</vt:lpstr>
      <vt:lpstr>   Inspiring:</vt:lpstr>
      <vt:lpstr>  Asserting: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Rationalising:</dc:title>
  <dc:creator>Wright Diane (Sussex Partnership Trust)</dc:creator>
  <cp:lastModifiedBy>Wright Diane (Sussex Partnership Trust)</cp:lastModifiedBy>
  <cp:revision>45</cp:revision>
  <dcterms:created xsi:type="dcterms:W3CDTF">2021-06-09T07:59:44Z</dcterms:created>
  <dcterms:modified xsi:type="dcterms:W3CDTF">2021-07-07T09:31:02Z</dcterms:modified>
</cp:coreProperties>
</file>