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325" r:id="rId5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D60384-1477-43D8-BF5F-DF9E60B8F218}">
          <p14:sldIdLst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thya Singaram BUS" initials="NSB" lastIdx="8" clrIdx="0">
    <p:extLst>
      <p:ext uri="{19B8F6BF-5375-455C-9EA6-DF929625EA0E}">
        <p15:presenceInfo xmlns:p15="http://schemas.microsoft.com/office/powerpoint/2012/main" userId="Nithya Singaram BUS" providerId="None"/>
      </p:ext>
    </p:extLst>
  </p:cmAuthor>
  <p:cmAuthor id="2" name="Gill Ereaut" initials="GE" lastIdx="12" clrIdx="1">
    <p:extLst>
      <p:ext uri="{19B8F6BF-5375-455C-9EA6-DF929625EA0E}">
        <p15:presenceInfo xmlns:p15="http://schemas.microsoft.com/office/powerpoint/2012/main" userId="Gill Erea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D1816-A1B0-4762-8564-83E9CC6F53F7}" v="4" dt="2020-01-10T11:43:56.661"/>
    <p1510:client id="{9E28E786-1674-47F5-B8C0-9F1EBAF47154}" v="136" dt="2020-01-09T12:34:05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37" autoAdjust="0"/>
  </p:normalViewPr>
  <p:slideViewPr>
    <p:cSldViewPr snapToGrid="0">
      <p:cViewPr varScale="1">
        <p:scale>
          <a:sx n="59" d="100"/>
          <a:sy n="59" d="100"/>
        </p:scale>
        <p:origin x="9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ie Skates" userId="e713da87-6624-4edc-bee9-094ed2f60183" providerId="ADAL" clId="{957D1816-A1B0-4762-8564-83E9CC6F53F7}"/>
    <pc:docChg chg="modSld">
      <pc:chgData name="Kirstie Skates" userId="e713da87-6624-4edc-bee9-094ed2f60183" providerId="ADAL" clId="{957D1816-A1B0-4762-8564-83E9CC6F53F7}" dt="2020-01-10T11:43:56.661" v="9"/>
      <pc:docMkLst>
        <pc:docMk/>
      </pc:docMkLst>
      <pc:sldChg chg="modSp modCm">
        <pc:chgData name="Kirstie Skates" userId="e713da87-6624-4edc-bee9-094ed2f60183" providerId="ADAL" clId="{957D1816-A1B0-4762-8564-83E9CC6F53F7}" dt="2020-01-10T11:43:56.661" v="9"/>
        <pc:sldMkLst>
          <pc:docMk/>
          <pc:sldMk cId="1386740594" sldId="286"/>
        </pc:sldMkLst>
        <pc:spChg chg="mod">
          <ac:chgData name="Kirstie Skates" userId="e713da87-6624-4edc-bee9-094ed2f60183" providerId="ADAL" clId="{957D1816-A1B0-4762-8564-83E9CC6F53F7}" dt="2020-01-10T11:34:39.602" v="3" actId="207"/>
          <ac:spMkLst>
            <pc:docMk/>
            <pc:sldMk cId="1386740594" sldId="286"/>
            <ac:spMk id="2" creationId="{00000000-0000-0000-0000-000000000000}"/>
          </ac:spMkLst>
        </pc:spChg>
      </pc:sldChg>
      <pc:sldChg chg="modSp modCm">
        <pc:chgData name="Kirstie Skates" userId="e713da87-6624-4edc-bee9-094ed2f60183" providerId="ADAL" clId="{957D1816-A1B0-4762-8564-83E9CC6F53F7}" dt="2020-01-10T11:42:27.920" v="8" actId="207"/>
        <pc:sldMkLst>
          <pc:docMk/>
          <pc:sldMk cId="3452399509" sldId="318"/>
        </pc:sldMkLst>
        <pc:spChg chg="mod">
          <ac:chgData name="Kirstie Skates" userId="e713da87-6624-4edc-bee9-094ed2f60183" providerId="ADAL" clId="{957D1816-A1B0-4762-8564-83E9CC6F53F7}" dt="2020-01-10T11:42:27.920" v="8" actId="207"/>
          <ac:spMkLst>
            <pc:docMk/>
            <pc:sldMk cId="3452399509" sldId="318"/>
            <ac:spMk id="3" creationId="{00000000-0000-0000-0000-000000000000}"/>
          </ac:spMkLst>
        </pc:spChg>
      </pc:sldChg>
    </pc:docChg>
  </pc:docChgLst>
  <pc:docChgLst>
    <pc:chgData name="Gill Ereaut" userId="afc22646-ba2c-43aa-89f7-cbb1650fe832" providerId="ADAL" clId="{9E28E786-1674-47F5-B8C0-9F1EBAF47154}"/>
    <pc:docChg chg="undo custSel modSld">
      <pc:chgData name="Gill Ereaut" userId="afc22646-ba2c-43aa-89f7-cbb1650fe832" providerId="ADAL" clId="{9E28E786-1674-47F5-B8C0-9F1EBAF47154}" dt="2020-01-09T12:34:48.530" v="1183" actId="20577"/>
      <pc:docMkLst>
        <pc:docMk/>
      </pc:docMkLst>
      <pc:sldChg chg="modSp addCm modCm">
        <pc:chgData name="Gill Ereaut" userId="afc22646-ba2c-43aa-89f7-cbb1650fe832" providerId="ADAL" clId="{9E28E786-1674-47F5-B8C0-9F1EBAF47154}" dt="2020-01-09T12:14:36.974" v="923" actId="6549"/>
        <pc:sldMkLst>
          <pc:docMk/>
          <pc:sldMk cId="3946239983" sldId="280"/>
        </pc:sldMkLst>
        <pc:spChg chg="mod">
          <ac:chgData name="Gill Ereaut" userId="afc22646-ba2c-43aa-89f7-cbb1650fe832" providerId="ADAL" clId="{9E28E786-1674-47F5-B8C0-9F1EBAF47154}" dt="2020-01-09T12:14:36.974" v="923" actId="6549"/>
          <ac:spMkLst>
            <pc:docMk/>
            <pc:sldMk cId="3946239983" sldId="280"/>
            <ac:spMk id="3" creationId="{00000000-0000-0000-0000-000000000000}"/>
          </ac:spMkLst>
        </pc:spChg>
      </pc:sldChg>
      <pc:sldChg chg="modSp">
        <pc:chgData name="Gill Ereaut" userId="afc22646-ba2c-43aa-89f7-cbb1650fe832" providerId="ADAL" clId="{9E28E786-1674-47F5-B8C0-9F1EBAF47154}" dt="2020-01-09T12:11:27.942" v="795" actId="6549"/>
        <pc:sldMkLst>
          <pc:docMk/>
          <pc:sldMk cId="1496505432" sldId="281"/>
        </pc:sldMkLst>
        <pc:spChg chg="mod">
          <ac:chgData name="Gill Ereaut" userId="afc22646-ba2c-43aa-89f7-cbb1650fe832" providerId="ADAL" clId="{9E28E786-1674-47F5-B8C0-9F1EBAF47154}" dt="2020-01-09T12:11:27.942" v="795" actId="6549"/>
          <ac:spMkLst>
            <pc:docMk/>
            <pc:sldMk cId="1496505432" sldId="281"/>
            <ac:spMk id="3" creationId="{00000000-0000-0000-0000-000000000000}"/>
          </ac:spMkLst>
        </pc:spChg>
      </pc:sldChg>
      <pc:sldChg chg="modSp addCm delCm modCm">
        <pc:chgData name="Gill Ereaut" userId="afc22646-ba2c-43aa-89f7-cbb1650fe832" providerId="ADAL" clId="{9E28E786-1674-47F5-B8C0-9F1EBAF47154}" dt="2020-01-09T12:27:23.833" v="1124" actId="1076"/>
        <pc:sldMkLst>
          <pc:docMk/>
          <pc:sldMk cId="1386740594" sldId="286"/>
        </pc:sldMkLst>
        <pc:spChg chg="mod">
          <ac:chgData name="Gill Ereaut" userId="afc22646-ba2c-43aa-89f7-cbb1650fe832" providerId="ADAL" clId="{9E28E786-1674-47F5-B8C0-9F1EBAF47154}" dt="2020-01-09T12:27:23.833" v="1124" actId="1076"/>
          <ac:spMkLst>
            <pc:docMk/>
            <pc:sldMk cId="1386740594" sldId="286"/>
            <ac:spMk id="3" creationId="{00000000-0000-0000-0000-000000000000}"/>
          </ac:spMkLst>
        </pc:spChg>
      </pc:sldChg>
      <pc:sldChg chg="modSp addCm modCm">
        <pc:chgData name="Gill Ereaut" userId="afc22646-ba2c-43aa-89f7-cbb1650fe832" providerId="ADAL" clId="{9E28E786-1674-47F5-B8C0-9F1EBAF47154}" dt="2020-01-09T12:11:02.971" v="790"/>
        <pc:sldMkLst>
          <pc:docMk/>
          <pc:sldMk cId="4121929710" sldId="309"/>
        </pc:sldMkLst>
        <pc:spChg chg="mod">
          <ac:chgData name="Gill Ereaut" userId="afc22646-ba2c-43aa-89f7-cbb1650fe832" providerId="ADAL" clId="{9E28E786-1674-47F5-B8C0-9F1EBAF47154}" dt="2020-01-09T11:50:28.950" v="786" actId="20577"/>
          <ac:spMkLst>
            <pc:docMk/>
            <pc:sldMk cId="4121929710" sldId="309"/>
            <ac:spMk id="3" creationId="{00000000-0000-0000-0000-000000000000}"/>
          </ac:spMkLst>
        </pc:spChg>
      </pc:sldChg>
      <pc:sldChg chg="modSp addCm modCm">
        <pc:chgData name="Gill Ereaut" userId="afc22646-ba2c-43aa-89f7-cbb1650fe832" providerId="ADAL" clId="{9E28E786-1674-47F5-B8C0-9F1EBAF47154}" dt="2020-01-09T12:34:48.530" v="1183" actId="20577"/>
        <pc:sldMkLst>
          <pc:docMk/>
          <pc:sldMk cId="3452399509" sldId="318"/>
        </pc:sldMkLst>
        <pc:spChg chg="mod">
          <ac:chgData name="Gill Ereaut" userId="afc22646-ba2c-43aa-89f7-cbb1650fe832" providerId="ADAL" clId="{9E28E786-1674-47F5-B8C0-9F1EBAF47154}" dt="2020-01-09T11:35:01.767" v="164" actId="207"/>
          <ac:spMkLst>
            <pc:docMk/>
            <pc:sldMk cId="3452399509" sldId="318"/>
            <ac:spMk id="2" creationId="{00000000-0000-0000-0000-000000000000}"/>
          </ac:spMkLst>
        </pc:spChg>
        <pc:spChg chg="mod">
          <ac:chgData name="Gill Ereaut" userId="afc22646-ba2c-43aa-89f7-cbb1650fe832" providerId="ADAL" clId="{9E28E786-1674-47F5-B8C0-9F1EBAF47154}" dt="2020-01-09T12:34:48.530" v="1183" actId="20577"/>
          <ac:spMkLst>
            <pc:docMk/>
            <pc:sldMk cId="3452399509" sldId="318"/>
            <ac:spMk id="3" creationId="{00000000-0000-0000-0000-000000000000}"/>
          </ac:spMkLst>
        </pc:spChg>
      </pc:sldChg>
      <pc:sldChg chg="modSp addCm delCm modCm">
        <pc:chgData name="Gill Ereaut" userId="afc22646-ba2c-43aa-89f7-cbb1650fe832" providerId="ADAL" clId="{9E28E786-1674-47F5-B8C0-9F1EBAF47154}" dt="2020-01-09T12:28:23.763" v="1126" actId="1592"/>
        <pc:sldMkLst>
          <pc:docMk/>
          <pc:sldMk cId="2915821531" sldId="320"/>
        </pc:sldMkLst>
        <pc:spChg chg="mod">
          <ac:chgData name="Gill Ereaut" userId="afc22646-ba2c-43aa-89f7-cbb1650fe832" providerId="ADAL" clId="{9E28E786-1674-47F5-B8C0-9F1EBAF47154}" dt="2020-01-09T11:31:24.359" v="143" actId="20577"/>
          <ac:spMkLst>
            <pc:docMk/>
            <pc:sldMk cId="2915821531" sldId="320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2121D-7431-430B-91B5-FCF3340B18C0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16A4A-1BB9-45E1-8CEF-4531EDF9F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7B2A-4A10-44BA-8765-842CBEF103F1}" type="datetime1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5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2166-71F8-4B61-9580-0C8F6163994E}" type="datetime1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6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D10F-AD30-4AF3-A0BA-F6C1084C427E}" type="datetime1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6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263-55E6-40D1-BFCF-FBA8D9BFFF5D}" type="datetime1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7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8644-7D01-4BEA-BDA9-C46161510275}" type="datetime1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0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6D11-1D4F-4D13-BE9D-5A0C68246986}" type="datetime1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1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1D90-F30F-46C1-B6AA-3361A764BBE9}" type="datetime1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57EA-20BA-40AF-B1D8-4A0049C5B3B6}" type="datetime1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460-53A6-467F-A7A0-E8844843F7BD}" type="datetime1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1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3AE-B195-471F-BFFC-811B60398C1A}" type="datetime1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3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2DE1-1B64-466B-BECE-22FBD4B3AEB6}" type="datetime1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90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1871-DF77-428A-B678-03C7F5CF877F}" type="datetime1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252F-7198-4933-A142-46685EEE2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3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53114"/>
              </p:ext>
            </p:extLst>
          </p:nvPr>
        </p:nvGraphicFramePr>
        <p:xfrm>
          <a:off x="0" y="0"/>
          <a:ext cx="12192000" cy="238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5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                                                                       Team Charter                           </a:t>
                      </a:r>
                      <a:r>
                        <a:rPr lang="en-GB" sz="1600" dirty="0"/>
                        <a:t>(….an example of a completed template)</a:t>
                      </a:r>
                      <a:endParaRPr lang="en-GB" sz="2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82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Vision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/>
                        <a:t>*Broad/high-level purpose of the team – What we as a team are here to do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82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Team’s objectives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*Specific team priorities – short term, medium term, longer term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99312"/>
              </p:ext>
            </p:extLst>
          </p:nvPr>
        </p:nvGraphicFramePr>
        <p:xfrm>
          <a:off x="0" y="2385234"/>
          <a:ext cx="12192001" cy="4532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428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Team members and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roles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*Names and roles of team members (include vacancies)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arrangements</a:t>
                      </a:r>
                    </a:p>
                    <a:p>
                      <a:pPr algn="ctr"/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*Refer to Smarter working team agreement</a:t>
                      </a:r>
                    </a:p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Communication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&amp; Engagement</a:t>
                      </a:r>
                    </a:p>
                    <a:p>
                      <a:pPr algn="l"/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example: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*Frequency of 1:1 and team meetings and how it’s done – face to face or virtually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*Determine most appropriate way of communicating any </a:t>
                      </a:r>
                      <a:r>
                        <a:rPr lang="en-GB" sz="1400" b="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adhoc</a:t>
                      </a: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updates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*When needing a response, ensure clarity of what is needed and by when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0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Team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etiquette</a:t>
                      </a:r>
                    </a:p>
                    <a:p>
                      <a:pPr algn="ctr"/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example: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*Keeping calendar &amp; skype status updated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*What to do/ who to contact for unplanned absences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*Agree reasonable response times for e-mails , skype messages etc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*Agree appropriate forum for sharing updates </a:t>
                      </a:r>
                    </a:p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Success measures</a:t>
                      </a:r>
                    </a:p>
                    <a:p>
                      <a:pPr algn="l"/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example:</a:t>
                      </a:r>
                    </a:p>
                    <a:p>
                      <a:pPr algn="l"/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*Outcomes focus </a:t>
                      </a:r>
                    </a:p>
                    <a:p>
                      <a:pPr algn="l"/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*Process/format for providing progress updates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*Ensure progress updates are linked to team’s strategic priorities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*Acknowledge and celebrate success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*Team checks – staff satisfaction and wellbeing</a:t>
                      </a:r>
                    </a:p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252F-7198-4933-A142-46685EEE2E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5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1E6A4261C781458EF497A32261962F" ma:contentTypeVersion="11" ma:contentTypeDescription="Create a new document." ma:contentTypeScope="" ma:versionID="01598faa2fae6984061d61015fe6d3ca">
  <xsd:schema xmlns:xsd="http://www.w3.org/2001/XMLSchema" xmlns:xs="http://www.w3.org/2001/XMLSchema" xmlns:p="http://schemas.microsoft.com/office/2006/metadata/properties" xmlns:ns3="3d2b4983-e733-4798-b369-3e0295cca98c" xmlns:ns4="d87c6681-3a21-48b7-86c1-535a0227fec8" targetNamespace="http://schemas.microsoft.com/office/2006/metadata/properties" ma:root="true" ma:fieldsID="74a3ddadc72d6702cd8db207daced4fc" ns3:_="" ns4:_="">
    <xsd:import namespace="3d2b4983-e733-4798-b369-3e0295cca98c"/>
    <xsd:import namespace="d87c6681-3a21-48b7-86c1-535a0227fe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b4983-e733-4798-b369-3e0295cca9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c6681-3a21-48b7-86c1-535a0227fe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792B8D-0726-4C89-89D1-0D9551F0C36D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87c6681-3a21-48b7-86c1-535a0227fec8"/>
    <ds:schemaRef ds:uri="3d2b4983-e733-4798-b369-3e0295cca98c"/>
  </ds:schemaRefs>
</ds:datastoreItem>
</file>

<file path=customXml/itemProps2.xml><?xml version="1.0" encoding="utf-8"?>
<ds:datastoreItem xmlns:ds="http://schemas.openxmlformats.org/officeDocument/2006/customXml" ds:itemID="{9F664500-173C-4E02-B5CC-72627879F8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43D27-2CFB-4FB2-8F71-3F3A0D6E7E2E}">
  <ds:schemaRefs>
    <ds:schemaRef ds:uri="3d2b4983-e733-4798-b369-3e0295cca98c"/>
    <ds:schemaRef ds:uri="d87c6681-3a21-48b7-86c1-535a0227fe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198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Registered 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Nithya Singaram BUS</dc:creator>
  <cp:lastModifiedBy>Nithya Singaram</cp:lastModifiedBy>
  <cp:revision>34</cp:revision>
  <cp:lastPrinted>2019-12-04T13:16:08Z</cp:lastPrinted>
  <dcterms:created xsi:type="dcterms:W3CDTF">2019-11-18T16:33:14Z</dcterms:created>
  <dcterms:modified xsi:type="dcterms:W3CDTF">2020-07-03T08:24:31Z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0x010100C71E6A4261C781458EF497A32261962F</vt:lpwstr>
  </property>
</Properties>
</file>